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60" r:id="rId2"/>
  </p:sldMasterIdLst>
  <p:notesMasterIdLst>
    <p:notesMasterId r:id="rId17"/>
  </p:notesMasterIdLst>
  <p:handoutMasterIdLst>
    <p:handoutMasterId r:id="rId18"/>
  </p:handoutMasterIdLst>
  <p:sldIdLst>
    <p:sldId id="333" r:id="rId3"/>
    <p:sldId id="395" r:id="rId4"/>
    <p:sldId id="396" r:id="rId5"/>
    <p:sldId id="397" r:id="rId6"/>
    <p:sldId id="398" r:id="rId7"/>
    <p:sldId id="399" r:id="rId8"/>
    <p:sldId id="400" r:id="rId9"/>
    <p:sldId id="401" r:id="rId10"/>
    <p:sldId id="402" r:id="rId11"/>
    <p:sldId id="403" r:id="rId12"/>
    <p:sldId id="556" r:id="rId13"/>
    <p:sldId id="404" r:id="rId14"/>
    <p:sldId id="555" r:id="rId15"/>
    <p:sldId id="394"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bert, Shannon (Consultant)" initials="LS(" lastIdx="45" clrIdx="0">
    <p:extLst>
      <p:ext uri="{19B8F6BF-5375-455C-9EA6-DF929625EA0E}">
        <p15:presenceInfo xmlns:p15="http://schemas.microsoft.com/office/powerpoint/2012/main" userId="S-1-5-21-34999301-517364082-273882866-334752" providerId="AD"/>
      </p:ext>
    </p:extLst>
  </p:cmAuthor>
  <p:cmAuthor id="2" name="Derrey, Summer" initials="DS" lastIdx="1" clrIdx="1">
    <p:extLst>
      <p:ext uri="{19B8F6BF-5375-455C-9EA6-DF929625EA0E}">
        <p15:presenceInfo xmlns:p15="http://schemas.microsoft.com/office/powerpoint/2012/main" userId="S-1-5-21-34999301-517364082-273882866-34717" providerId="AD"/>
      </p:ext>
    </p:extLst>
  </p:cmAuthor>
  <p:cmAuthor id="3" name="Engineering" initials="E" lastIdx="4" clrIdx="2">
    <p:extLst>
      <p:ext uri="{19B8F6BF-5375-455C-9EA6-DF929625EA0E}">
        <p15:presenceInfo xmlns:p15="http://schemas.microsoft.com/office/powerpoint/2012/main" userId="Engineer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A0F"/>
    <a:srgbClr val="1B6C49"/>
    <a:srgbClr val="BBD1E6"/>
    <a:srgbClr val="C8D5E6"/>
    <a:srgbClr val="C5D5E5"/>
    <a:srgbClr val="DEE8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76" autoAdjust="0"/>
    <p:restoredTop sz="74279" autoAdjust="0"/>
  </p:normalViewPr>
  <p:slideViewPr>
    <p:cSldViewPr snapToGrid="0">
      <p:cViewPr varScale="1">
        <p:scale>
          <a:sx n="84" d="100"/>
          <a:sy n="84" d="100"/>
        </p:scale>
        <p:origin x="22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1" d="100"/>
          <a:sy n="51" d="100"/>
        </p:scale>
        <p:origin x="2668" y="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2. How would you rate your general opinion of roundabouts?</a:t>
            </a:r>
          </a:p>
        </c:rich>
      </c:tx>
      <c:layout>
        <c:manualLayout>
          <c:xMode val="edge"/>
          <c:yMode val="edge"/>
          <c:x val="0.1791687951378344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789371365683607E-2"/>
          <c:y val="0.17974074074074073"/>
          <c:w val="0.93521062863431637"/>
          <c:h val="0.66589501312335952"/>
        </c:manualLayout>
      </c:layout>
      <c:barChart>
        <c:barDir val="col"/>
        <c:grouping val="clustered"/>
        <c:varyColors val="0"/>
        <c:ser>
          <c:idx val="0"/>
          <c:order val="0"/>
          <c:tx>
            <c:strRef>
              <c:f>'Results-portrait'!$D$46</c:f>
              <c:strCache>
                <c:ptCount val="1"/>
                <c:pt idx="0">
                  <c:v>Total</c:v>
                </c:pt>
              </c:strCache>
            </c:strRef>
          </c:tx>
          <c:spPr>
            <a:solidFill>
              <a:schemeClr val="accent1"/>
            </a:solidFill>
            <a:ln>
              <a:noFill/>
            </a:ln>
            <a:effectLst/>
          </c:spPr>
          <c:invertIfNegative val="0"/>
          <c:dLbls>
            <c:dLbl>
              <c:idx val="0"/>
              <c:layout>
                <c:manualLayout>
                  <c:x val="-1.4633070235895128E-17"/>
                  <c:y val="-1.53465371958674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7E-4305-BE1C-8F2351A242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'Results-portrait'!$B$47:$B$49</c:f>
              <c:strCache>
                <c:ptCount val="3"/>
                <c:pt idx="0">
                  <c:v>Good</c:v>
                </c:pt>
                <c:pt idx="1">
                  <c:v>No Opinion</c:v>
                </c:pt>
                <c:pt idx="2">
                  <c:v>Bad</c:v>
                </c:pt>
              </c:strCache>
            </c:strRef>
          </c:cat>
          <c:val>
            <c:numRef>
              <c:f>'Results-portrait'!$D$47:$D$49</c:f>
              <c:numCache>
                <c:formatCode>0%</c:formatCode>
                <c:ptCount val="3"/>
                <c:pt idx="0">
                  <c:v>0.58101851851851849</c:v>
                </c:pt>
                <c:pt idx="1">
                  <c:v>0.28472222222222221</c:v>
                </c:pt>
                <c:pt idx="2">
                  <c:v>0.13425925925925927</c:v>
                </c:pt>
              </c:numCache>
            </c:numRef>
          </c:val>
          <c:extLst>
            <c:ext xmlns:c16="http://schemas.microsoft.com/office/drawing/2014/chart" uri="{C3380CC4-5D6E-409C-BE32-E72D297353CC}">
              <c16:uniqueId val="{00000001-9B7E-4305-BE1C-8F2351A242F1}"/>
            </c:ext>
          </c:extLst>
        </c:ser>
        <c:ser>
          <c:idx val="1"/>
          <c:order val="1"/>
          <c:tx>
            <c:strRef>
              <c:f>'Results-portrait'!$F$46</c:f>
              <c:strCache>
                <c:ptCount val="1"/>
                <c:pt idx="0">
                  <c:v>Spring Jam</c:v>
                </c:pt>
              </c:strCache>
            </c:strRef>
          </c:tx>
          <c:spPr>
            <a:solidFill>
              <a:schemeClr val="accent2"/>
            </a:solidFill>
            <a:ln>
              <a:noFill/>
            </a:ln>
            <a:effectLst/>
          </c:spPr>
          <c:invertIfNegative val="0"/>
          <c:dLbls>
            <c:dLbl>
              <c:idx val="1"/>
              <c:layout>
                <c:manualLayout>
                  <c:x val="0"/>
                  <c:y val="-7.6732685979337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7E-4305-BE1C-8F2351A242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'Results-portrait'!$B$47:$B$49</c:f>
              <c:strCache>
                <c:ptCount val="3"/>
                <c:pt idx="0">
                  <c:v>Good</c:v>
                </c:pt>
                <c:pt idx="1">
                  <c:v>No Opinion</c:v>
                </c:pt>
                <c:pt idx="2">
                  <c:v>Bad</c:v>
                </c:pt>
              </c:strCache>
            </c:strRef>
          </c:cat>
          <c:val>
            <c:numRef>
              <c:f>'Results-portrait'!$F$47:$F$49</c:f>
              <c:numCache>
                <c:formatCode>0%</c:formatCode>
                <c:ptCount val="3"/>
                <c:pt idx="0">
                  <c:v>0.60666666666666669</c:v>
                </c:pt>
                <c:pt idx="1">
                  <c:v>0.27333333333333332</c:v>
                </c:pt>
                <c:pt idx="2">
                  <c:v>0.12</c:v>
                </c:pt>
              </c:numCache>
            </c:numRef>
          </c:val>
          <c:extLst>
            <c:ext xmlns:c16="http://schemas.microsoft.com/office/drawing/2014/chart" uri="{C3380CC4-5D6E-409C-BE32-E72D297353CC}">
              <c16:uniqueId val="{00000003-9B7E-4305-BE1C-8F2351A242F1}"/>
            </c:ext>
          </c:extLst>
        </c:ser>
        <c:ser>
          <c:idx val="2"/>
          <c:order val="2"/>
          <c:tx>
            <c:strRef>
              <c:f>'Results-portrait'!$H$46</c:f>
              <c:strCache>
                <c:ptCount val="1"/>
                <c:pt idx="0">
                  <c:v>TTSC Open House</c:v>
                </c:pt>
              </c:strCache>
            </c:strRef>
          </c:tx>
          <c:spPr>
            <a:solidFill>
              <a:schemeClr val="accent3"/>
            </a:solidFill>
            <a:ln>
              <a:noFill/>
            </a:ln>
            <a:effectLst/>
          </c:spPr>
          <c:invertIfNegative val="0"/>
          <c:dLbls>
            <c:dLbl>
              <c:idx val="0"/>
              <c:layout>
                <c:manualLayout>
                  <c:x val="0"/>
                  <c:y val="-2.3019805793801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7E-4305-BE1C-8F2351A242F1}"/>
                </c:ext>
              </c:extLst>
            </c:dLbl>
            <c:dLbl>
              <c:idx val="1"/>
              <c:layout>
                <c:manualLayout>
                  <c:x val="5.853228094358051E-17"/>
                  <c:y val="-1.15099028969005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7E-4305-BE1C-8F2351A242F1}"/>
                </c:ext>
              </c:extLst>
            </c:dLbl>
            <c:dLbl>
              <c:idx val="2"/>
              <c:layout>
                <c:manualLayout>
                  <c:x val="0"/>
                  <c:y val="-1.5346537195867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7E-4305-BE1C-8F2351A242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'Results-portrait'!$B$47:$B$49</c:f>
              <c:strCache>
                <c:ptCount val="3"/>
                <c:pt idx="0">
                  <c:v>Good</c:v>
                </c:pt>
                <c:pt idx="1">
                  <c:v>No Opinion</c:v>
                </c:pt>
                <c:pt idx="2">
                  <c:v>Bad</c:v>
                </c:pt>
              </c:strCache>
            </c:strRef>
          </c:cat>
          <c:val>
            <c:numRef>
              <c:f>'Results-portrait'!$H$47:$H$49</c:f>
              <c:numCache>
                <c:formatCode>0%</c:formatCode>
                <c:ptCount val="3"/>
                <c:pt idx="0">
                  <c:v>0.5625</c:v>
                </c:pt>
                <c:pt idx="1">
                  <c:v>0.27083333333333331</c:v>
                </c:pt>
                <c:pt idx="2">
                  <c:v>0.16666666666666666</c:v>
                </c:pt>
              </c:numCache>
            </c:numRef>
          </c:val>
          <c:extLst>
            <c:ext xmlns:c16="http://schemas.microsoft.com/office/drawing/2014/chart" uri="{C3380CC4-5D6E-409C-BE32-E72D297353CC}">
              <c16:uniqueId val="{00000007-9B7E-4305-BE1C-8F2351A242F1}"/>
            </c:ext>
          </c:extLst>
        </c:ser>
        <c:ser>
          <c:idx val="3"/>
          <c:order val="3"/>
          <c:tx>
            <c:strRef>
              <c:f>'Results-portrait'!$J$46</c:f>
              <c:strCache>
                <c:ptCount val="1"/>
                <c:pt idx="0">
                  <c:v>Treaty Day</c:v>
                </c:pt>
              </c:strCache>
            </c:strRef>
          </c:tx>
          <c:spPr>
            <a:solidFill>
              <a:schemeClr val="accent4"/>
            </a:solidFill>
            <a:ln>
              <a:noFill/>
            </a:ln>
            <a:effectLst/>
          </c:spPr>
          <c:invertIfNegative val="0"/>
          <c:dLbls>
            <c:dLbl>
              <c:idx val="0"/>
              <c:layout>
                <c:manualLayout>
                  <c:x val="-2.9266140471790255E-17"/>
                  <c:y val="-1.91831714948343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B7E-4305-BE1C-8F2351A242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'Results-portrait'!$B$47:$B$49</c:f>
              <c:strCache>
                <c:ptCount val="3"/>
                <c:pt idx="0">
                  <c:v>Good</c:v>
                </c:pt>
                <c:pt idx="1">
                  <c:v>No Opinion</c:v>
                </c:pt>
                <c:pt idx="2">
                  <c:v>Bad</c:v>
                </c:pt>
              </c:strCache>
            </c:strRef>
          </c:cat>
          <c:val>
            <c:numRef>
              <c:f>'Results-portrait'!$J$47:$J$49</c:f>
              <c:numCache>
                <c:formatCode>0%</c:formatCode>
                <c:ptCount val="3"/>
                <c:pt idx="0">
                  <c:v>0.66666666666666663</c:v>
                </c:pt>
                <c:pt idx="1">
                  <c:v>0.1111111111111111</c:v>
                </c:pt>
                <c:pt idx="2">
                  <c:v>0.22222222222222221</c:v>
                </c:pt>
              </c:numCache>
            </c:numRef>
          </c:val>
          <c:extLst>
            <c:ext xmlns:c16="http://schemas.microsoft.com/office/drawing/2014/chart" uri="{C3380CC4-5D6E-409C-BE32-E72D297353CC}">
              <c16:uniqueId val="{00000009-9B7E-4305-BE1C-8F2351A242F1}"/>
            </c:ext>
          </c:extLst>
        </c:ser>
        <c:ser>
          <c:idx val="4"/>
          <c:order val="4"/>
          <c:tx>
            <c:strRef>
              <c:f>'Results-portrait'!$L$46</c:f>
              <c:strCache>
                <c:ptCount val="1"/>
                <c:pt idx="0">
                  <c:v>Backpack Giveaway</c:v>
                </c:pt>
              </c:strCache>
            </c:strRef>
          </c:tx>
          <c:spPr>
            <a:solidFill>
              <a:schemeClr val="accent5"/>
            </a:solidFill>
            <a:ln>
              <a:noFill/>
            </a:ln>
            <a:effectLst/>
          </c:spPr>
          <c:invertIfNegative val="0"/>
          <c:dLbls>
            <c:dLbl>
              <c:idx val="0"/>
              <c:layout>
                <c:manualLayout>
                  <c:x val="0"/>
                  <c:y val="-2.3019805793801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B7E-4305-BE1C-8F2351A242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'Results-portrait'!$B$47:$B$49</c:f>
              <c:strCache>
                <c:ptCount val="3"/>
                <c:pt idx="0">
                  <c:v>Good</c:v>
                </c:pt>
                <c:pt idx="1">
                  <c:v>No Opinion</c:v>
                </c:pt>
                <c:pt idx="2">
                  <c:v>Bad</c:v>
                </c:pt>
              </c:strCache>
            </c:strRef>
          </c:cat>
          <c:val>
            <c:numRef>
              <c:f>'Results-portrait'!$L$47:$L$49</c:f>
              <c:numCache>
                <c:formatCode>0%</c:formatCode>
                <c:ptCount val="3"/>
                <c:pt idx="0">
                  <c:v>0.56018518518518523</c:v>
                </c:pt>
                <c:pt idx="1">
                  <c:v>0.31018518518518517</c:v>
                </c:pt>
                <c:pt idx="2">
                  <c:v>0.12962962962962962</c:v>
                </c:pt>
              </c:numCache>
            </c:numRef>
          </c:val>
          <c:extLst>
            <c:ext xmlns:c16="http://schemas.microsoft.com/office/drawing/2014/chart" uri="{C3380CC4-5D6E-409C-BE32-E72D297353CC}">
              <c16:uniqueId val="{0000000B-9B7E-4305-BE1C-8F2351A242F1}"/>
            </c:ext>
          </c:extLst>
        </c:ser>
        <c:dLbls>
          <c:dLblPos val="outEnd"/>
          <c:showLegendKey val="0"/>
          <c:showVal val="1"/>
          <c:showCatName val="0"/>
          <c:showSerName val="0"/>
          <c:showPercent val="0"/>
          <c:showBubbleSize val="0"/>
        </c:dLbls>
        <c:gapWidth val="219"/>
        <c:overlap val="-27"/>
        <c:axId val="529117504"/>
        <c:axId val="529122944"/>
      </c:barChart>
      <c:catAx>
        <c:axId val="52911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29122944"/>
        <c:crosses val="autoZero"/>
        <c:auto val="1"/>
        <c:lblAlgn val="ctr"/>
        <c:lblOffset val="100"/>
        <c:noMultiLvlLbl val="0"/>
      </c:catAx>
      <c:valAx>
        <c:axId val="529122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9117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8"/>
            <a:ext cx="3037735" cy="464503"/>
          </a:xfrm>
          <a:prstGeom prst="rect">
            <a:avLst/>
          </a:prstGeom>
        </p:spPr>
        <p:txBody>
          <a:bodyPr vert="horz" lIns="91221" tIns="45612" rIns="91221" bIns="45612" rtlCol="0"/>
          <a:lstStyle>
            <a:lvl1pPr algn="l">
              <a:defRPr sz="1200"/>
            </a:lvl1pPr>
          </a:lstStyle>
          <a:p>
            <a:endParaRPr lang="en-US" dirty="0"/>
          </a:p>
        </p:txBody>
      </p:sp>
      <p:sp>
        <p:nvSpPr>
          <p:cNvPr id="3" name="Date Placeholder 2"/>
          <p:cNvSpPr>
            <a:spLocks noGrp="1"/>
          </p:cNvSpPr>
          <p:nvPr>
            <p:ph type="dt" sz="quarter" idx="1"/>
          </p:nvPr>
        </p:nvSpPr>
        <p:spPr>
          <a:xfrm>
            <a:off x="3971089" y="8"/>
            <a:ext cx="3037735" cy="464503"/>
          </a:xfrm>
          <a:prstGeom prst="rect">
            <a:avLst/>
          </a:prstGeom>
        </p:spPr>
        <p:txBody>
          <a:bodyPr vert="horz" lIns="91221" tIns="45612" rIns="91221" bIns="45612" rtlCol="0"/>
          <a:lstStyle>
            <a:lvl1pPr algn="r">
              <a:defRPr sz="1200"/>
            </a:lvl1pPr>
          </a:lstStyle>
          <a:p>
            <a:fld id="{71B0DE8C-47F1-E541-B4DD-C4EB8DF58A07}" type="datetimeFigureOut">
              <a:rPr lang="en-US" smtClean="0"/>
              <a:t>3/19/2021</a:t>
            </a:fld>
            <a:endParaRPr lang="en-US" dirty="0"/>
          </a:p>
        </p:txBody>
      </p:sp>
      <p:sp>
        <p:nvSpPr>
          <p:cNvPr id="4" name="Footer Placeholder 3"/>
          <p:cNvSpPr>
            <a:spLocks noGrp="1"/>
          </p:cNvSpPr>
          <p:nvPr>
            <p:ph type="ftr" sz="quarter" idx="2"/>
          </p:nvPr>
        </p:nvSpPr>
        <p:spPr>
          <a:xfrm>
            <a:off x="7" y="8830320"/>
            <a:ext cx="3037735" cy="464503"/>
          </a:xfrm>
          <a:prstGeom prst="rect">
            <a:avLst/>
          </a:prstGeom>
        </p:spPr>
        <p:txBody>
          <a:bodyPr vert="horz" lIns="91221" tIns="45612" rIns="91221" bIns="456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089" y="8830320"/>
            <a:ext cx="3037735" cy="464503"/>
          </a:xfrm>
          <a:prstGeom prst="rect">
            <a:avLst/>
          </a:prstGeom>
        </p:spPr>
        <p:txBody>
          <a:bodyPr vert="horz" lIns="91221" tIns="45612" rIns="91221" bIns="45612" rtlCol="0" anchor="b"/>
          <a:lstStyle>
            <a:lvl1pPr algn="r">
              <a:defRPr sz="1200"/>
            </a:lvl1pPr>
          </a:lstStyle>
          <a:p>
            <a:fld id="{9608A881-B894-ED44-9108-D3317422893F}" type="slidenum">
              <a:rPr lang="en-US" smtClean="0"/>
              <a:t>‹#›</a:t>
            </a:fld>
            <a:endParaRPr lang="en-US" dirty="0"/>
          </a:p>
        </p:txBody>
      </p:sp>
    </p:spTree>
    <p:extLst>
      <p:ext uri="{BB962C8B-B14F-4D97-AF65-F5344CB8AC3E}">
        <p14:creationId xmlns:p14="http://schemas.microsoft.com/office/powerpoint/2010/main" val="8955263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37840" cy="464820"/>
          </a:xfrm>
          <a:prstGeom prst="rect">
            <a:avLst/>
          </a:prstGeom>
          <a:noFill/>
          <a:ln w="9525">
            <a:noFill/>
            <a:miter lim="800000"/>
            <a:headEnd/>
            <a:tailEnd/>
          </a:ln>
          <a:effectLst/>
        </p:spPr>
        <p:txBody>
          <a:bodyPr vert="horz" wrap="square" lIns="93102" tIns="46551" rIns="93102" bIns="46551" numCol="1" anchor="t" anchorCtr="0" compatLnSpc="1">
            <a:prstTxWarp prst="textNoShape">
              <a:avLst/>
            </a:prstTxWarp>
          </a:bodyPr>
          <a:lstStyle>
            <a:lvl1pPr>
              <a:defRPr sz="1200">
                <a:latin typeface="Arial" charset="0"/>
              </a:defRPr>
            </a:lvl1pPr>
          </a:lstStyle>
          <a:p>
            <a:pPr>
              <a:defRPr/>
            </a:pPr>
            <a:endParaRPr lang="en-US" dirty="0"/>
          </a:p>
        </p:txBody>
      </p:sp>
      <p:sp>
        <p:nvSpPr>
          <p:cNvPr id="6147" name="Rectangle 3"/>
          <p:cNvSpPr>
            <a:spLocks noGrp="1" noChangeArrowheads="1"/>
          </p:cNvSpPr>
          <p:nvPr>
            <p:ph type="dt" idx="1"/>
          </p:nvPr>
        </p:nvSpPr>
        <p:spPr bwMode="auto">
          <a:xfrm>
            <a:off x="3970939" y="1"/>
            <a:ext cx="3037840" cy="464820"/>
          </a:xfrm>
          <a:prstGeom prst="rect">
            <a:avLst/>
          </a:prstGeom>
          <a:noFill/>
          <a:ln w="9525">
            <a:noFill/>
            <a:miter lim="800000"/>
            <a:headEnd/>
            <a:tailEnd/>
          </a:ln>
          <a:effectLst/>
        </p:spPr>
        <p:txBody>
          <a:bodyPr vert="horz" wrap="square" lIns="93102" tIns="46551" rIns="93102" bIns="46551" numCol="1" anchor="t" anchorCtr="0" compatLnSpc="1">
            <a:prstTxWarp prst="textNoShape">
              <a:avLst/>
            </a:prstTxWarp>
          </a:bodyPr>
          <a:lstStyle>
            <a:lvl1pPr algn="r">
              <a:defRPr sz="1200">
                <a:latin typeface="Arial"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9"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3102" tIns="46551" rIns="93102" bIns="465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6"/>
            <a:ext cx="3037840" cy="464820"/>
          </a:xfrm>
          <a:prstGeom prst="rect">
            <a:avLst/>
          </a:prstGeom>
          <a:noFill/>
          <a:ln w="9525">
            <a:noFill/>
            <a:miter lim="800000"/>
            <a:headEnd/>
            <a:tailEnd/>
          </a:ln>
          <a:effectLst/>
        </p:spPr>
        <p:txBody>
          <a:bodyPr vert="horz" wrap="square" lIns="93102" tIns="46551" rIns="93102" bIns="46551" numCol="1" anchor="b" anchorCtr="0" compatLnSpc="1">
            <a:prstTxWarp prst="textNoShape">
              <a:avLst/>
            </a:prstTxWarp>
          </a:bodyPr>
          <a:lstStyle>
            <a:lvl1pPr>
              <a:defRPr sz="1200">
                <a:latin typeface="Arial" charset="0"/>
              </a:defRPr>
            </a:lvl1pPr>
          </a:lstStyle>
          <a:p>
            <a:pPr>
              <a:defRPr/>
            </a:pPr>
            <a:endParaRPr lang="en-US" dirty="0"/>
          </a:p>
        </p:txBody>
      </p:sp>
      <p:sp>
        <p:nvSpPr>
          <p:cNvPr id="6151" name="Rectangle 7"/>
          <p:cNvSpPr>
            <a:spLocks noGrp="1" noChangeArrowheads="1"/>
          </p:cNvSpPr>
          <p:nvPr>
            <p:ph type="sldNum" sz="quarter" idx="5"/>
          </p:nvPr>
        </p:nvSpPr>
        <p:spPr bwMode="auto">
          <a:xfrm>
            <a:off x="3970939" y="8829966"/>
            <a:ext cx="3037840" cy="464820"/>
          </a:xfrm>
          <a:prstGeom prst="rect">
            <a:avLst/>
          </a:prstGeom>
          <a:noFill/>
          <a:ln w="9525">
            <a:noFill/>
            <a:miter lim="800000"/>
            <a:headEnd/>
            <a:tailEnd/>
          </a:ln>
          <a:effectLst/>
        </p:spPr>
        <p:txBody>
          <a:bodyPr vert="horz" wrap="square" lIns="93102" tIns="46551" rIns="93102" bIns="46551" numCol="1" anchor="b" anchorCtr="0" compatLnSpc="1">
            <a:prstTxWarp prst="textNoShape">
              <a:avLst/>
            </a:prstTxWarp>
          </a:bodyPr>
          <a:lstStyle>
            <a:lvl1pPr algn="r">
              <a:defRPr sz="1200">
                <a:latin typeface="Arial" charset="0"/>
              </a:defRPr>
            </a:lvl1pPr>
          </a:lstStyle>
          <a:p>
            <a:pPr>
              <a:defRPr/>
            </a:pPr>
            <a:fld id="{DBCDC475-BD9A-4C4C-9E91-34CA21719164}" type="slidenum">
              <a:rPr lang="en-US"/>
              <a:pPr>
                <a:defRPr/>
              </a:pPr>
              <a:t>‹#›</a:t>
            </a:fld>
            <a:endParaRPr lang="en-US" dirty="0"/>
          </a:p>
        </p:txBody>
      </p:sp>
    </p:spTree>
    <p:extLst>
      <p:ext uri="{BB962C8B-B14F-4D97-AF65-F5344CB8AC3E}">
        <p14:creationId xmlns:p14="http://schemas.microsoft.com/office/powerpoint/2010/main" val="13617049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jJPe3QZJL3k&amp;list=PLEvVhy_eoUuCvNAUmRHaLc5HfO-E126Dq&amp;index=4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gage.wsdot.wa.gov/us-97-union-gap-to-toppenish-safety-corrido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1</a:t>
            </a:fld>
            <a:endParaRPr lang="en-US" dirty="0"/>
          </a:p>
        </p:txBody>
      </p:sp>
    </p:spTree>
    <p:extLst>
      <p:ext uri="{BB962C8B-B14F-4D97-AF65-F5344CB8AC3E}">
        <p14:creationId xmlns:p14="http://schemas.microsoft.com/office/powerpoint/2010/main" val="241574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HollyAnna was kind enough to nominate the TTSC and WSDOT partnership for the 2020 WSDOT Wall of Fame. The application was accepted and we are all honorees. Thank you EVERYONE for this great opportunity to work together. </a:t>
            </a:r>
          </a:p>
          <a:p>
            <a:br>
              <a:rPr lang="en-US" dirty="0"/>
            </a:br>
            <a:r>
              <a:rPr lang="en-US" dirty="0">
                <a:hlinkClick r:id="rId3"/>
              </a:rPr>
              <a:t>Yakama Nation TTSC - YouTube</a:t>
            </a:r>
            <a:endParaRPr lang="en-US" dirty="0"/>
          </a:p>
        </p:txBody>
      </p:sp>
      <p:sp>
        <p:nvSpPr>
          <p:cNvPr id="4" name="Slide Number Placeholder 3"/>
          <p:cNvSpPr>
            <a:spLocks noGrp="1"/>
          </p:cNvSpPr>
          <p:nvPr>
            <p:ph type="sldNum" sz="quarter" idx="5"/>
          </p:nvPr>
        </p:nvSpPr>
        <p:spPr/>
        <p:txBody>
          <a:bodyPr/>
          <a:lstStyle/>
          <a:p>
            <a:pPr>
              <a:defRPr/>
            </a:pPr>
            <a:fld id="{DBCDC475-BD9A-4C4C-9E91-34CA21719164}" type="slidenum">
              <a:rPr lang="en-US" smtClean="0"/>
              <a:pPr>
                <a:defRPr/>
              </a:pPr>
              <a:t>9</a:t>
            </a:fld>
            <a:endParaRPr lang="en-US" dirty="0"/>
          </a:p>
        </p:txBody>
      </p:sp>
    </p:spTree>
    <p:extLst>
      <p:ext uri="{BB962C8B-B14F-4D97-AF65-F5344CB8AC3E}">
        <p14:creationId xmlns:p14="http://schemas.microsoft.com/office/powerpoint/2010/main" val="2472899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hosted a US 97 online open house in February. It was covered by most media outlets in Yakima and emailed to about 5,000 people. We will do another round of messaging right before construction. </a:t>
            </a:r>
            <a:br>
              <a:rPr lang="en-US" dirty="0"/>
            </a:br>
            <a:br>
              <a:rPr lang="en-US" dirty="0"/>
            </a:br>
            <a:r>
              <a:rPr lang="en-US" dirty="0"/>
              <a:t>Link to open house: </a:t>
            </a:r>
            <a:r>
              <a:rPr lang="en-US" dirty="0">
                <a:hlinkClick r:id="rId3"/>
              </a:rPr>
              <a:t>US 97 – Toppenish to Union Gap – Corridor Improvements | WSDOT (wa.gov)</a:t>
            </a:r>
            <a:endParaRPr lang="en-US" dirty="0"/>
          </a:p>
        </p:txBody>
      </p:sp>
      <p:sp>
        <p:nvSpPr>
          <p:cNvPr id="4" name="Slide Number Placeholder 3"/>
          <p:cNvSpPr>
            <a:spLocks noGrp="1"/>
          </p:cNvSpPr>
          <p:nvPr>
            <p:ph type="sldNum" sz="quarter" idx="5"/>
          </p:nvPr>
        </p:nvSpPr>
        <p:spPr/>
        <p:txBody>
          <a:bodyPr/>
          <a:lstStyle/>
          <a:p>
            <a:pPr>
              <a:defRPr/>
            </a:pPr>
            <a:fld id="{DBCDC475-BD9A-4C4C-9E91-34CA21719164}" type="slidenum">
              <a:rPr lang="en-US" smtClean="0"/>
              <a:pPr>
                <a:defRPr/>
              </a:pPr>
              <a:t>12</a:t>
            </a:fld>
            <a:endParaRPr lang="en-US" dirty="0"/>
          </a:p>
        </p:txBody>
      </p:sp>
    </p:spTree>
    <p:extLst>
      <p:ext uri="{BB962C8B-B14F-4D97-AF65-F5344CB8AC3E}">
        <p14:creationId xmlns:p14="http://schemas.microsoft.com/office/powerpoint/2010/main" val="219440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BCDC475-BD9A-4C4C-9E91-34CA21719164}" type="slidenum">
              <a:rPr lang="en-US" smtClean="0"/>
              <a:pPr>
                <a:defRPr/>
              </a:pPr>
              <a:t>13</a:t>
            </a:fld>
            <a:endParaRPr lang="en-US" dirty="0"/>
          </a:p>
        </p:txBody>
      </p:sp>
    </p:spTree>
    <p:extLst>
      <p:ext uri="{BB962C8B-B14F-4D97-AF65-F5344CB8AC3E}">
        <p14:creationId xmlns:p14="http://schemas.microsoft.com/office/powerpoint/2010/main" val="19176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14</a:t>
            </a:fld>
            <a:endParaRPr lang="en-US" dirty="0"/>
          </a:p>
        </p:txBody>
      </p:sp>
    </p:spTree>
    <p:extLst>
      <p:ext uri="{BB962C8B-B14F-4D97-AF65-F5344CB8AC3E}">
        <p14:creationId xmlns:p14="http://schemas.microsoft.com/office/powerpoint/2010/main" val="3548462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249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hoto on Left Conten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0421" y="506501"/>
            <a:ext cx="3791764"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434223" y="517343"/>
            <a:ext cx="4021699" cy="5538688"/>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4940421" y="1102417"/>
            <a:ext cx="3791763" cy="4960953"/>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08350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hotos on Left Conten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0421" y="506501"/>
            <a:ext cx="3791764"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434223" y="517343"/>
            <a:ext cx="4021699" cy="2705201"/>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4940421" y="1102417"/>
            <a:ext cx="3791763" cy="4960953"/>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
        <p:nvSpPr>
          <p:cNvPr id="7" name="Picture Placeholder 2"/>
          <p:cNvSpPr>
            <a:spLocks noGrp="1"/>
          </p:cNvSpPr>
          <p:nvPr>
            <p:ph type="pic" idx="13"/>
          </p:nvPr>
        </p:nvSpPr>
        <p:spPr>
          <a:xfrm>
            <a:off x="432464" y="3354676"/>
            <a:ext cx="4021699" cy="2706944"/>
          </a:xfrm>
          <a:prstGeom prst="rect">
            <a:avLst/>
          </a:prstGeom>
        </p:spPr>
        <p:txBody>
          <a:bodyPr rtlCol="0">
            <a:normAutofit/>
          </a:bodyPr>
          <a:lstStyle>
            <a:lvl1pPr marL="0" indent="0">
              <a:buNone/>
              <a:defRPr lang="en-US" sz="1600" kern="1200" noProof="0" dirty="0" smtClean="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2472694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on Top, Three Photos on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112" y="506501"/>
            <a:ext cx="8295209"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4" name="Text Placeholder 3"/>
          <p:cNvSpPr>
            <a:spLocks noGrp="1"/>
          </p:cNvSpPr>
          <p:nvPr>
            <p:ph type="body" sz="half" idx="2" hasCustomPrompt="1"/>
          </p:nvPr>
        </p:nvSpPr>
        <p:spPr>
          <a:xfrm>
            <a:off x="433113" y="1262591"/>
            <a:ext cx="8295209" cy="3156479"/>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
        <p:nvSpPr>
          <p:cNvPr id="7" name="Picture Placeholder 2"/>
          <p:cNvSpPr>
            <a:spLocks noGrp="1"/>
          </p:cNvSpPr>
          <p:nvPr>
            <p:ph type="pic" idx="13"/>
          </p:nvPr>
        </p:nvSpPr>
        <p:spPr>
          <a:xfrm>
            <a:off x="3368822" y="4556787"/>
            <a:ext cx="2430483" cy="1497489"/>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9" name="Picture Placeholder 2"/>
          <p:cNvSpPr>
            <a:spLocks noGrp="1"/>
          </p:cNvSpPr>
          <p:nvPr>
            <p:ph type="pic" idx="15"/>
          </p:nvPr>
        </p:nvSpPr>
        <p:spPr>
          <a:xfrm>
            <a:off x="423366" y="4555033"/>
            <a:ext cx="2430483" cy="1497489"/>
          </a:xfrm>
          <a:prstGeom prst="rect">
            <a:avLst/>
          </a:prstGeo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Picture Placeholder 2"/>
          <p:cNvSpPr>
            <a:spLocks noGrp="1"/>
          </p:cNvSpPr>
          <p:nvPr>
            <p:ph type="pic" idx="16"/>
          </p:nvPr>
        </p:nvSpPr>
        <p:spPr>
          <a:xfrm>
            <a:off x="6296080" y="4555034"/>
            <a:ext cx="2430483" cy="1497489"/>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Tree>
    <p:extLst>
      <p:ext uri="{BB962C8B-B14F-4D97-AF65-F5344CB8AC3E}">
        <p14:creationId xmlns:p14="http://schemas.microsoft.com/office/powerpoint/2010/main" val="668987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9F7713F-F276-4D99-902A-2B487E52E911}"/>
              </a:ext>
            </a:extLst>
          </p:cNvPr>
          <p:cNvGrpSpPr/>
          <p:nvPr userDrawn="1"/>
        </p:nvGrpSpPr>
        <p:grpSpPr>
          <a:xfrm>
            <a:off x="-524587" y="2843200"/>
            <a:ext cx="10193173" cy="2513904"/>
            <a:chOff x="0" y="1905001"/>
            <a:chExt cx="13312790" cy="2463103"/>
          </a:xfrm>
        </p:grpSpPr>
        <p:grpSp>
          <p:nvGrpSpPr>
            <p:cNvPr id="6" name="Group 13">
              <a:extLst>
                <a:ext uri="{FF2B5EF4-FFF2-40B4-BE49-F238E27FC236}">
                  <a16:creationId xmlns:a16="http://schemas.microsoft.com/office/drawing/2014/main" id="{31419B6E-6072-486F-934D-334D97AE707D}"/>
                </a:ext>
              </a:extLst>
            </p:cNvPr>
            <p:cNvGrpSpPr/>
            <p:nvPr/>
          </p:nvGrpSpPr>
          <p:grpSpPr>
            <a:xfrm rot="16200000">
              <a:off x="617101" y="2518213"/>
              <a:ext cx="1232788" cy="2466989"/>
              <a:chOff x="292800" y="3047985"/>
              <a:chExt cx="1232788" cy="2466989"/>
            </a:xfrm>
          </p:grpSpPr>
          <p:sp>
            <p:nvSpPr>
              <p:cNvPr id="25" name="Freeform 5">
                <a:extLst>
                  <a:ext uri="{FF2B5EF4-FFF2-40B4-BE49-F238E27FC236}">
                    <a16:creationId xmlns:a16="http://schemas.microsoft.com/office/drawing/2014/main" id="{F82E582C-1395-49A6-B9CA-BE4DC6F7383D}"/>
                  </a:ext>
                </a:extLst>
              </p:cNvPr>
              <p:cNvSpPr>
                <a:spLocks/>
              </p:cNvSpPr>
              <p:nvPr/>
            </p:nvSpPr>
            <p:spPr bwMode="auto">
              <a:xfrm>
                <a:off x="292800"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26" name="Freeform 27">
                <a:extLst>
                  <a:ext uri="{FF2B5EF4-FFF2-40B4-BE49-F238E27FC236}">
                    <a16:creationId xmlns:a16="http://schemas.microsoft.com/office/drawing/2014/main" id="{329A4C95-10DC-4612-ADA5-41B6C2D8C5DD}"/>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351" dirty="0"/>
              </a:p>
            </p:txBody>
          </p:sp>
        </p:grpSp>
        <p:grpSp>
          <p:nvGrpSpPr>
            <p:cNvPr id="7" name="Group 16">
              <a:extLst>
                <a:ext uri="{FF2B5EF4-FFF2-40B4-BE49-F238E27FC236}">
                  <a16:creationId xmlns:a16="http://schemas.microsoft.com/office/drawing/2014/main" id="{77AC8E05-0CD8-45C2-9372-8742EEBBFCAC}"/>
                </a:ext>
              </a:extLst>
            </p:cNvPr>
            <p:cNvGrpSpPr/>
            <p:nvPr/>
          </p:nvGrpSpPr>
          <p:grpSpPr>
            <a:xfrm rot="5400000">
              <a:off x="2423662" y="1287900"/>
              <a:ext cx="1232788" cy="2466989"/>
              <a:chOff x="292799" y="3047985"/>
              <a:chExt cx="1232788" cy="2466989"/>
            </a:xfrm>
          </p:grpSpPr>
          <p:sp>
            <p:nvSpPr>
              <p:cNvPr id="23" name="Freeform 5">
                <a:extLst>
                  <a:ext uri="{FF2B5EF4-FFF2-40B4-BE49-F238E27FC236}">
                    <a16:creationId xmlns:a16="http://schemas.microsoft.com/office/drawing/2014/main" id="{8FDB3D1A-56C8-4976-BE8F-931105C12604}"/>
                  </a:ext>
                </a:extLst>
              </p:cNvPr>
              <p:cNvSpPr>
                <a:spLocks/>
              </p:cNvSpPr>
              <p:nvPr/>
            </p:nvSpPr>
            <p:spPr bwMode="auto">
              <a:xfrm>
                <a:off x="292799"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24" name="Freeform 27">
                <a:extLst>
                  <a:ext uri="{FF2B5EF4-FFF2-40B4-BE49-F238E27FC236}">
                    <a16:creationId xmlns:a16="http://schemas.microsoft.com/office/drawing/2014/main" id="{7ED97A46-131E-497B-B782-D4AD9EE0FBBA}"/>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351" dirty="0"/>
              </a:p>
            </p:txBody>
          </p:sp>
        </p:grpSp>
        <p:grpSp>
          <p:nvGrpSpPr>
            <p:cNvPr id="8" name="Group 13">
              <a:extLst>
                <a:ext uri="{FF2B5EF4-FFF2-40B4-BE49-F238E27FC236}">
                  <a16:creationId xmlns:a16="http://schemas.microsoft.com/office/drawing/2014/main" id="{51BD5918-9B51-448F-9715-0A7E8777BAB1}"/>
                </a:ext>
              </a:extLst>
            </p:cNvPr>
            <p:cNvGrpSpPr/>
            <p:nvPr/>
          </p:nvGrpSpPr>
          <p:grpSpPr>
            <a:xfrm rot="16200000">
              <a:off x="4231840" y="2515040"/>
              <a:ext cx="1232788" cy="2466989"/>
              <a:chOff x="292799" y="3047985"/>
              <a:chExt cx="1232788" cy="2466989"/>
            </a:xfrm>
          </p:grpSpPr>
          <p:sp>
            <p:nvSpPr>
              <p:cNvPr id="21" name="Freeform 5">
                <a:extLst>
                  <a:ext uri="{FF2B5EF4-FFF2-40B4-BE49-F238E27FC236}">
                    <a16:creationId xmlns:a16="http://schemas.microsoft.com/office/drawing/2014/main" id="{21035402-F15D-462E-AA2F-10DE26AF254D}"/>
                  </a:ext>
                </a:extLst>
              </p:cNvPr>
              <p:cNvSpPr>
                <a:spLocks/>
              </p:cNvSpPr>
              <p:nvPr/>
            </p:nvSpPr>
            <p:spPr bwMode="auto">
              <a:xfrm>
                <a:off x="292799"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22" name="Freeform 27">
                <a:extLst>
                  <a:ext uri="{FF2B5EF4-FFF2-40B4-BE49-F238E27FC236}">
                    <a16:creationId xmlns:a16="http://schemas.microsoft.com/office/drawing/2014/main" id="{62AE57B7-4AF7-4F93-980A-79A30DE612AF}"/>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351" dirty="0"/>
              </a:p>
            </p:txBody>
          </p:sp>
        </p:grpSp>
        <p:grpSp>
          <p:nvGrpSpPr>
            <p:cNvPr id="9" name="Group 16">
              <a:extLst>
                <a:ext uri="{FF2B5EF4-FFF2-40B4-BE49-F238E27FC236}">
                  <a16:creationId xmlns:a16="http://schemas.microsoft.com/office/drawing/2014/main" id="{6F3EF161-B073-4FD9-A023-8623005CE0EC}"/>
                </a:ext>
              </a:extLst>
            </p:cNvPr>
            <p:cNvGrpSpPr/>
            <p:nvPr/>
          </p:nvGrpSpPr>
          <p:grpSpPr>
            <a:xfrm rot="5400000">
              <a:off x="6038401" y="1291076"/>
              <a:ext cx="1232788" cy="2466989"/>
              <a:chOff x="292799" y="3047985"/>
              <a:chExt cx="1232788" cy="2466989"/>
            </a:xfrm>
          </p:grpSpPr>
          <p:sp>
            <p:nvSpPr>
              <p:cNvPr id="19" name="Freeform 5">
                <a:extLst>
                  <a:ext uri="{FF2B5EF4-FFF2-40B4-BE49-F238E27FC236}">
                    <a16:creationId xmlns:a16="http://schemas.microsoft.com/office/drawing/2014/main" id="{8DE69C74-7D9F-4747-B31C-98C2C61912C0}"/>
                  </a:ext>
                </a:extLst>
              </p:cNvPr>
              <p:cNvSpPr>
                <a:spLocks/>
              </p:cNvSpPr>
              <p:nvPr/>
            </p:nvSpPr>
            <p:spPr bwMode="auto">
              <a:xfrm>
                <a:off x="292799"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20" name="Freeform 27">
                <a:extLst>
                  <a:ext uri="{FF2B5EF4-FFF2-40B4-BE49-F238E27FC236}">
                    <a16:creationId xmlns:a16="http://schemas.microsoft.com/office/drawing/2014/main" id="{FB6CC4C4-EF42-4290-8862-1E806EA879B9}"/>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0" name="Group 13">
              <a:extLst>
                <a:ext uri="{FF2B5EF4-FFF2-40B4-BE49-F238E27FC236}">
                  <a16:creationId xmlns:a16="http://schemas.microsoft.com/office/drawing/2014/main" id="{7F0FA6F7-DB24-4AD6-B9C7-FDF8281A43EC}"/>
                </a:ext>
              </a:extLst>
            </p:cNvPr>
            <p:cNvGrpSpPr/>
            <p:nvPr/>
          </p:nvGrpSpPr>
          <p:grpSpPr>
            <a:xfrm rot="16200000">
              <a:off x="7848163" y="2518215"/>
              <a:ext cx="1232788" cy="2466989"/>
              <a:chOff x="292799" y="3047985"/>
              <a:chExt cx="1232788" cy="2466989"/>
            </a:xfrm>
          </p:grpSpPr>
          <p:sp>
            <p:nvSpPr>
              <p:cNvPr id="17" name="Freeform 5">
                <a:extLst>
                  <a:ext uri="{FF2B5EF4-FFF2-40B4-BE49-F238E27FC236}">
                    <a16:creationId xmlns:a16="http://schemas.microsoft.com/office/drawing/2014/main" id="{C4E97A3B-C471-470E-9365-7D8D7B962985}"/>
                  </a:ext>
                </a:extLst>
              </p:cNvPr>
              <p:cNvSpPr>
                <a:spLocks/>
              </p:cNvSpPr>
              <p:nvPr/>
            </p:nvSpPr>
            <p:spPr bwMode="auto">
              <a:xfrm>
                <a:off x="292799"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18" name="Freeform 27">
                <a:extLst>
                  <a:ext uri="{FF2B5EF4-FFF2-40B4-BE49-F238E27FC236}">
                    <a16:creationId xmlns:a16="http://schemas.microsoft.com/office/drawing/2014/main" id="{8BE79C95-D5B4-44D5-B163-4B7716D493AF}"/>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1" name="Group 16">
              <a:extLst>
                <a:ext uri="{FF2B5EF4-FFF2-40B4-BE49-F238E27FC236}">
                  <a16:creationId xmlns:a16="http://schemas.microsoft.com/office/drawing/2014/main" id="{1027B088-C4B0-4E02-A887-0959049DB257}"/>
                </a:ext>
              </a:extLst>
            </p:cNvPr>
            <p:cNvGrpSpPr/>
            <p:nvPr/>
          </p:nvGrpSpPr>
          <p:grpSpPr>
            <a:xfrm rot="5400000">
              <a:off x="9654724" y="1287901"/>
              <a:ext cx="1232788" cy="2466989"/>
              <a:chOff x="292799" y="3047985"/>
              <a:chExt cx="1232788" cy="2466989"/>
            </a:xfrm>
          </p:grpSpPr>
          <p:sp>
            <p:nvSpPr>
              <p:cNvPr id="15" name="Freeform 5">
                <a:extLst>
                  <a:ext uri="{FF2B5EF4-FFF2-40B4-BE49-F238E27FC236}">
                    <a16:creationId xmlns:a16="http://schemas.microsoft.com/office/drawing/2014/main" id="{AA42CD71-BAAA-4142-B9B9-E34C9A5719A9}"/>
                  </a:ext>
                </a:extLst>
              </p:cNvPr>
              <p:cNvSpPr>
                <a:spLocks/>
              </p:cNvSpPr>
              <p:nvPr/>
            </p:nvSpPr>
            <p:spPr bwMode="auto">
              <a:xfrm>
                <a:off x="292799"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16" name="Freeform 27">
                <a:extLst>
                  <a:ext uri="{FF2B5EF4-FFF2-40B4-BE49-F238E27FC236}">
                    <a16:creationId xmlns:a16="http://schemas.microsoft.com/office/drawing/2014/main" id="{FE4C56CF-A26E-45E4-AD2F-C6A02C770127}"/>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2" name="Group 13">
              <a:extLst>
                <a:ext uri="{FF2B5EF4-FFF2-40B4-BE49-F238E27FC236}">
                  <a16:creationId xmlns:a16="http://schemas.microsoft.com/office/drawing/2014/main" id="{73372373-127F-4667-8D74-51A76A996447}"/>
                </a:ext>
              </a:extLst>
            </p:cNvPr>
            <p:cNvGrpSpPr/>
            <p:nvPr/>
          </p:nvGrpSpPr>
          <p:grpSpPr>
            <a:xfrm rot="16200000">
              <a:off x="11462902" y="2515041"/>
              <a:ext cx="1232788" cy="2466989"/>
              <a:chOff x="292799" y="3047985"/>
              <a:chExt cx="1232788" cy="2466989"/>
            </a:xfrm>
          </p:grpSpPr>
          <p:sp>
            <p:nvSpPr>
              <p:cNvPr id="13" name="Freeform 5">
                <a:extLst>
                  <a:ext uri="{FF2B5EF4-FFF2-40B4-BE49-F238E27FC236}">
                    <a16:creationId xmlns:a16="http://schemas.microsoft.com/office/drawing/2014/main" id="{0FBC8564-CAE3-436E-B228-B1A53CE33EF6}"/>
                  </a:ext>
                </a:extLst>
              </p:cNvPr>
              <p:cNvSpPr>
                <a:spLocks/>
              </p:cNvSpPr>
              <p:nvPr/>
            </p:nvSpPr>
            <p:spPr bwMode="auto">
              <a:xfrm>
                <a:off x="292799"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p>
            </p:txBody>
          </p:sp>
          <p:sp>
            <p:nvSpPr>
              <p:cNvPr id="14" name="Freeform 27">
                <a:extLst>
                  <a:ext uri="{FF2B5EF4-FFF2-40B4-BE49-F238E27FC236}">
                    <a16:creationId xmlns:a16="http://schemas.microsoft.com/office/drawing/2014/main" id="{D3638C20-B3DC-47FF-8234-FCB20F8344E1}"/>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351" dirty="0"/>
              </a:p>
            </p:txBody>
          </p:sp>
        </p:grpSp>
      </p:grpSp>
      <p:sp>
        <p:nvSpPr>
          <p:cNvPr id="27" name="Oval 26">
            <a:extLst>
              <a:ext uri="{FF2B5EF4-FFF2-40B4-BE49-F238E27FC236}">
                <a16:creationId xmlns:a16="http://schemas.microsoft.com/office/drawing/2014/main" id="{72F663C8-0A3D-4772-B788-8645CCA72B0E}"/>
              </a:ext>
            </a:extLst>
          </p:cNvPr>
          <p:cNvSpPr/>
          <p:nvPr userDrawn="1"/>
        </p:nvSpPr>
        <p:spPr>
          <a:xfrm>
            <a:off x="132400" y="3689447"/>
            <a:ext cx="596503"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8" name="Oval 27">
            <a:extLst>
              <a:ext uri="{FF2B5EF4-FFF2-40B4-BE49-F238E27FC236}">
                <a16:creationId xmlns:a16="http://schemas.microsoft.com/office/drawing/2014/main" id="{A3FDCF70-1877-410D-BB9A-F351D77EC67C}"/>
              </a:ext>
            </a:extLst>
          </p:cNvPr>
          <p:cNvSpPr/>
          <p:nvPr userDrawn="1"/>
        </p:nvSpPr>
        <p:spPr>
          <a:xfrm>
            <a:off x="2889414" y="3689447"/>
            <a:ext cx="596503"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9" name="Oval 28">
            <a:extLst>
              <a:ext uri="{FF2B5EF4-FFF2-40B4-BE49-F238E27FC236}">
                <a16:creationId xmlns:a16="http://schemas.microsoft.com/office/drawing/2014/main" id="{085F80D3-A651-4CF6-83E3-F2BD79B93603}"/>
              </a:ext>
            </a:extLst>
          </p:cNvPr>
          <p:cNvSpPr/>
          <p:nvPr userDrawn="1"/>
        </p:nvSpPr>
        <p:spPr>
          <a:xfrm>
            <a:off x="5655957" y="3689447"/>
            <a:ext cx="596503"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30" name="Oval 29">
            <a:extLst>
              <a:ext uri="{FF2B5EF4-FFF2-40B4-BE49-F238E27FC236}">
                <a16:creationId xmlns:a16="http://schemas.microsoft.com/office/drawing/2014/main" id="{31C79335-FF45-41DA-A195-8967ED85B79A}"/>
              </a:ext>
            </a:extLst>
          </p:cNvPr>
          <p:cNvSpPr/>
          <p:nvPr userDrawn="1"/>
        </p:nvSpPr>
        <p:spPr>
          <a:xfrm>
            <a:off x="4272686" y="3689447"/>
            <a:ext cx="596503"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32" name="Oval 31">
            <a:extLst>
              <a:ext uri="{FF2B5EF4-FFF2-40B4-BE49-F238E27FC236}">
                <a16:creationId xmlns:a16="http://schemas.microsoft.com/office/drawing/2014/main" id="{BD8FE2A3-0F9E-4EB5-A820-2A0946179A16}"/>
              </a:ext>
            </a:extLst>
          </p:cNvPr>
          <p:cNvSpPr/>
          <p:nvPr/>
        </p:nvSpPr>
        <p:spPr>
          <a:xfrm>
            <a:off x="1506144" y="3689447"/>
            <a:ext cx="596503"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34" name="Oval 33">
            <a:extLst>
              <a:ext uri="{FF2B5EF4-FFF2-40B4-BE49-F238E27FC236}">
                <a16:creationId xmlns:a16="http://schemas.microsoft.com/office/drawing/2014/main" id="{0DB8694D-C5FF-4561-8CCF-8D073E5179B1}"/>
              </a:ext>
            </a:extLst>
          </p:cNvPr>
          <p:cNvSpPr/>
          <p:nvPr userDrawn="1"/>
        </p:nvSpPr>
        <p:spPr>
          <a:xfrm>
            <a:off x="7039227" y="3689447"/>
            <a:ext cx="596503"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35" name="Oval 34">
            <a:extLst>
              <a:ext uri="{FF2B5EF4-FFF2-40B4-BE49-F238E27FC236}">
                <a16:creationId xmlns:a16="http://schemas.microsoft.com/office/drawing/2014/main" id="{7C5A5B67-D80B-4B4D-B8DF-F73DCB11E72D}"/>
              </a:ext>
            </a:extLst>
          </p:cNvPr>
          <p:cNvSpPr/>
          <p:nvPr userDrawn="1"/>
        </p:nvSpPr>
        <p:spPr>
          <a:xfrm>
            <a:off x="8432028" y="3689447"/>
            <a:ext cx="596503"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grpSp>
        <p:nvGrpSpPr>
          <p:cNvPr id="124" name="Group 123">
            <a:extLst>
              <a:ext uri="{FF2B5EF4-FFF2-40B4-BE49-F238E27FC236}">
                <a16:creationId xmlns:a16="http://schemas.microsoft.com/office/drawing/2014/main" id="{573C2D20-F522-46E5-9A5F-10773C6078F4}"/>
              </a:ext>
            </a:extLst>
          </p:cNvPr>
          <p:cNvGrpSpPr/>
          <p:nvPr userDrawn="1"/>
        </p:nvGrpSpPr>
        <p:grpSpPr>
          <a:xfrm>
            <a:off x="3018975" y="4998789"/>
            <a:ext cx="373114" cy="349584"/>
            <a:chOff x="8340054" y="2449652"/>
            <a:chExt cx="819143" cy="575614"/>
          </a:xfrm>
          <a:solidFill>
            <a:schemeClr val="bg1"/>
          </a:solidFill>
        </p:grpSpPr>
        <p:sp>
          <p:nvSpPr>
            <p:cNvPr id="125" name="Freeform: Shape 124">
              <a:extLst>
                <a:ext uri="{FF2B5EF4-FFF2-40B4-BE49-F238E27FC236}">
                  <a16:creationId xmlns:a16="http://schemas.microsoft.com/office/drawing/2014/main" id="{09D4128B-A2BA-455C-A62F-6A83C9277544}"/>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4C5D6C7E-0218-4A06-AE4B-ED84977F7C0C}"/>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3DFD51A6-AAEE-40B2-88C6-EF9138C55A1D}"/>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FA153B77-3B65-49C2-A456-EF1213190A7F}"/>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dirty="0"/>
            </a:p>
          </p:txBody>
        </p:sp>
      </p:grpSp>
      <p:grpSp>
        <p:nvGrpSpPr>
          <p:cNvPr id="129" name="Group 128">
            <a:extLst>
              <a:ext uri="{FF2B5EF4-FFF2-40B4-BE49-F238E27FC236}">
                <a16:creationId xmlns:a16="http://schemas.microsoft.com/office/drawing/2014/main" id="{F8341A32-CFA7-4544-A551-9CC8E2729ECE}"/>
              </a:ext>
            </a:extLst>
          </p:cNvPr>
          <p:cNvGrpSpPr/>
          <p:nvPr userDrawn="1"/>
        </p:nvGrpSpPr>
        <p:grpSpPr>
          <a:xfrm>
            <a:off x="4374725" y="3180453"/>
            <a:ext cx="373114" cy="349584"/>
            <a:chOff x="8340054" y="2449652"/>
            <a:chExt cx="819143" cy="575614"/>
          </a:xfrm>
          <a:solidFill>
            <a:schemeClr val="bg1"/>
          </a:solidFill>
        </p:grpSpPr>
        <p:sp>
          <p:nvSpPr>
            <p:cNvPr id="130" name="Freeform: Shape 129">
              <a:extLst>
                <a:ext uri="{FF2B5EF4-FFF2-40B4-BE49-F238E27FC236}">
                  <a16:creationId xmlns:a16="http://schemas.microsoft.com/office/drawing/2014/main" id="{C5B82C1C-014F-4153-90BA-F7AF283F479F}"/>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5FF83976-2B9E-490E-899A-C8F87288DC8A}"/>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67199B39-2F76-42DD-B848-5D0458B960D7}"/>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2A44131B-3995-48F9-AC9C-49CADCF14A3A}"/>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dirty="0"/>
            </a:p>
          </p:txBody>
        </p:sp>
      </p:grpSp>
      <p:grpSp>
        <p:nvGrpSpPr>
          <p:cNvPr id="134" name="Group 133">
            <a:extLst>
              <a:ext uri="{FF2B5EF4-FFF2-40B4-BE49-F238E27FC236}">
                <a16:creationId xmlns:a16="http://schemas.microsoft.com/office/drawing/2014/main" id="{31F18E26-1F96-4ADE-8203-50B5C784AE1B}"/>
              </a:ext>
            </a:extLst>
          </p:cNvPr>
          <p:cNvGrpSpPr/>
          <p:nvPr userDrawn="1"/>
        </p:nvGrpSpPr>
        <p:grpSpPr>
          <a:xfrm>
            <a:off x="5800436" y="4993973"/>
            <a:ext cx="373114" cy="349584"/>
            <a:chOff x="8340054" y="2449652"/>
            <a:chExt cx="819143" cy="575614"/>
          </a:xfrm>
          <a:solidFill>
            <a:schemeClr val="bg1"/>
          </a:solidFill>
        </p:grpSpPr>
        <p:sp>
          <p:nvSpPr>
            <p:cNvPr id="135" name="Freeform: Shape 134">
              <a:extLst>
                <a:ext uri="{FF2B5EF4-FFF2-40B4-BE49-F238E27FC236}">
                  <a16:creationId xmlns:a16="http://schemas.microsoft.com/office/drawing/2014/main" id="{9928412D-C5CB-4ECA-94CE-C1485AC9ECB4}"/>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632ACC48-791A-4A91-A05A-829BD94937F4}"/>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AA22D6B7-1768-4BC8-A128-AEAD2FCF109F}"/>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3E4517E-3541-4A61-A416-DD71B49B6F8E}"/>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dirty="0"/>
            </a:p>
          </p:txBody>
        </p:sp>
      </p:grpSp>
      <p:grpSp>
        <p:nvGrpSpPr>
          <p:cNvPr id="139" name="Group 138">
            <a:extLst>
              <a:ext uri="{FF2B5EF4-FFF2-40B4-BE49-F238E27FC236}">
                <a16:creationId xmlns:a16="http://schemas.microsoft.com/office/drawing/2014/main" id="{320E940B-AE45-4176-8B91-0DF96D42AAC1}"/>
              </a:ext>
            </a:extLst>
          </p:cNvPr>
          <p:cNvGrpSpPr/>
          <p:nvPr userDrawn="1"/>
        </p:nvGrpSpPr>
        <p:grpSpPr>
          <a:xfrm>
            <a:off x="8569095" y="5008133"/>
            <a:ext cx="373114" cy="349584"/>
            <a:chOff x="8340054" y="2449652"/>
            <a:chExt cx="819143" cy="575614"/>
          </a:xfrm>
          <a:solidFill>
            <a:schemeClr val="bg1"/>
          </a:solidFill>
        </p:grpSpPr>
        <p:sp>
          <p:nvSpPr>
            <p:cNvPr id="140" name="Freeform: Shape 139">
              <a:extLst>
                <a:ext uri="{FF2B5EF4-FFF2-40B4-BE49-F238E27FC236}">
                  <a16:creationId xmlns:a16="http://schemas.microsoft.com/office/drawing/2014/main" id="{446AA38C-90C3-49C3-9EBF-B74A3BA04DE5}"/>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10D7B2B6-07AE-404E-B804-8574056E34D6}"/>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3F911EE-8C3F-4321-BA0E-AB8E82DADF1A}"/>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1041C398-57AC-472C-B6FB-FC5E17D8C7BB}"/>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dirty="0"/>
            </a:p>
          </p:txBody>
        </p:sp>
      </p:grpSp>
      <p:grpSp>
        <p:nvGrpSpPr>
          <p:cNvPr id="144" name="Group 143">
            <a:extLst>
              <a:ext uri="{FF2B5EF4-FFF2-40B4-BE49-F238E27FC236}">
                <a16:creationId xmlns:a16="http://schemas.microsoft.com/office/drawing/2014/main" id="{C02BA0F0-442E-44F8-A886-69995C42C34E}"/>
              </a:ext>
            </a:extLst>
          </p:cNvPr>
          <p:cNvGrpSpPr/>
          <p:nvPr userDrawn="1"/>
        </p:nvGrpSpPr>
        <p:grpSpPr>
          <a:xfrm>
            <a:off x="1630224" y="3177764"/>
            <a:ext cx="373114" cy="349584"/>
            <a:chOff x="8340054" y="2449652"/>
            <a:chExt cx="819143" cy="575614"/>
          </a:xfrm>
          <a:solidFill>
            <a:schemeClr val="bg1"/>
          </a:solidFill>
        </p:grpSpPr>
        <p:sp>
          <p:nvSpPr>
            <p:cNvPr id="145" name="Freeform: Shape 144">
              <a:extLst>
                <a:ext uri="{FF2B5EF4-FFF2-40B4-BE49-F238E27FC236}">
                  <a16:creationId xmlns:a16="http://schemas.microsoft.com/office/drawing/2014/main" id="{7B6121EA-FB34-4620-93AA-BB11E0A57F3D}"/>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F53B81C-2403-4A12-BDDC-711F5016B855}"/>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8E5D688A-D230-4677-AE79-69DC029A333D}"/>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055B473D-F0E5-4A42-B4DD-D925B89A1A2D}"/>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dirty="0"/>
            </a:p>
          </p:txBody>
        </p:sp>
      </p:grpSp>
      <p:grpSp>
        <p:nvGrpSpPr>
          <p:cNvPr id="149" name="Group 148">
            <a:extLst>
              <a:ext uri="{FF2B5EF4-FFF2-40B4-BE49-F238E27FC236}">
                <a16:creationId xmlns:a16="http://schemas.microsoft.com/office/drawing/2014/main" id="{7C30F300-2BBC-4703-A383-28CE2AF3E918}"/>
              </a:ext>
            </a:extLst>
          </p:cNvPr>
          <p:cNvGrpSpPr/>
          <p:nvPr userDrawn="1"/>
        </p:nvGrpSpPr>
        <p:grpSpPr>
          <a:xfrm>
            <a:off x="244094" y="4993973"/>
            <a:ext cx="373114" cy="349584"/>
            <a:chOff x="8340054" y="2449652"/>
            <a:chExt cx="819143" cy="575614"/>
          </a:xfrm>
          <a:solidFill>
            <a:schemeClr val="bg1"/>
          </a:solidFill>
        </p:grpSpPr>
        <p:sp>
          <p:nvSpPr>
            <p:cNvPr id="150" name="Freeform: Shape 149">
              <a:extLst>
                <a:ext uri="{FF2B5EF4-FFF2-40B4-BE49-F238E27FC236}">
                  <a16:creationId xmlns:a16="http://schemas.microsoft.com/office/drawing/2014/main" id="{622E0544-8A82-4619-8048-C939B2716F26}"/>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2A26A3D8-14B2-4503-9F66-814040A7D84E}"/>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3C0749D3-C798-4770-9F5D-3CE89ECC3FC9}"/>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82024011-EE34-48DC-BBCF-0320C1145D84}"/>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dirty="0"/>
            </a:p>
          </p:txBody>
        </p:sp>
      </p:grpSp>
      <p:grpSp>
        <p:nvGrpSpPr>
          <p:cNvPr id="154" name="Group 153">
            <a:extLst>
              <a:ext uri="{FF2B5EF4-FFF2-40B4-BE49-F238E27FC236}">
                <a16:creationId xmlns:a16="http://schemas.microsoft.com/office/drawing/2014/main" id="{7D52505A-92C2-48D7-B0AE-C7A9761D6B27}"/>
              </a:ext>
            </a:extLst>
          </p:cNvPr>
          <p:cNvGrpSpPr/>
          <p:nvPr userDrawn="1"/>
        </p:nvGrpSpPr>
        <p:grpSpPr>
          <a:xfrm>
            <a:off x="7165872" y="3180453"/>
            <a:ext cx="373114" cy="349584"/>
            <a:chOff x="8340054" y="2449652"/>
            <a:chExt cx="819143" cy="575614"/>
          </a:xfrm>
          <a:solidFill>
            <a:schemeClr val="bg1"/>
          </a:solidFill>
        </p:grpSpPr>
        <p:sp>
          <p:nvSpPr>
            <p:cNvPr id="155" name="Freeform: Shape 154">
              <a:extLst>
                <a:ext uri="{FF2B5EF4-FFF2-40B4-BE49-F238E27FC236}">
                  <a16:creationId xmlns:a16="http://schemas.microsoft.com/office/drawing/2014/main" id="{EE2FAAE1-A323-4A9B-92E1-0C77C35F4ACC}"/>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28B0E3F9-20BB-43A0-8846-08825ED3FDA6}"/>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2B3FF6AF-E7FF-4ED0-BB0F-B220EA65D03C}"/>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778D9B29-5F4C-4869-9A08-98CE398084F9}"/>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F7568608-6FD2-334D-B17E-2A6443FD1830}"/>
              </a:ext>
            </a:extLst>
          </p:cNvPr>
          <p:cNvSpPr>
            <a:spLocks noGrp="1"/>
          </p:cNvSpPr>
          <p:nvPr>
            <p:ph type="title"/>
          </p:nvPr>
        </p:nvSpPr>
        <p:spPr>
          <a:xfrm>
            <a:off x="389368" y="274103"/>
            <a:ext cx="8278761" cy="484735"/>
          </a:xfrm>
          <a:prstGeom prst="rect">
            <a:avLst/>
          </a:prstGeom>
          <a:noFill/>
          <a:ln w="9525">
            <a:noFill/>
            <a:miter lim="800000"/>
            <a:headEnd/>
            <a:tailEnd/>
          </a:ln>
        </p:spPr>
        <p:txBody>
          <a:bodyPr lIns="45732" tIns="18293" rIns="27439" bIns="18293"/>
          <a:lstStyle>
            <a:lvl1pPr>
              <a:defRPr lang="en-US" sz="3001">
                <a:solidFill>
                  <a:srgbClr val="000000"/>
                </a:solidFill>
                <a:latin typeface="+mj-lt"/>
                <a:ea typeface="+mn-ea"/>
                <a:cs typeface="Arial" panose="020B0604020202020204" pitchFamily="34" charset="0"/>
              </a:defRPr>
            </a:lvl1pPr>
          </a:lstStyle>
          <a:p>
            <a:pPr marL="0" lvl="0" defTabSz="342900">
              <a:lnSpc>
                <a:spcPct val="85000"/>
              </a:lnSpc>
              <a:spcBef>
                <a:spcPts val="150"/>
              </a:spcBef>
            </a:pPr>
            <a:r>
              <a:rPr lang="en-US"/>
              <a:t>Click to edit Master title style</a:t>
            </a:r>
            <a:endParaRPr lang="en-US" dirty="0"/>
          </a:p>
        </p:txBody>
      </p:sp>
      <p:sp>
        <p:nvSpPr>
          <p:cNvPr id="4" name="Text Placeholder 3">
            <a:extLst>
              <a:ext uri="{FF2B5EF4-FFF2-40B4-BE49-F238E27FC236}">
                <a16:creationId xmlns:a16="http://schemas.microsoft.com/office/drawing/2014/main" id="{6E2C6883-E69E-804D-B128-8EEEC535797D}"/>
              </a:ext>
            </a:extLst>
          </p:cNvPr>
          <p:cNvSpPr>
            <a:spLocks noGrp="1"/>
          </p:cNvSpPr>
          <p:nvPr>
            <p:ph type="body" sz="quarter" idx="10"/>
          </p:nvPr>
        </p:nvSpPr>
        <p:spPr>
          <a:xfrm>
            <a:off x="389368" y="831764"/>
            <a:ext cx="8278415" cy="300082"/>
          </a:xfrm>
          <a:prstGeom prst="rect">
            <a:avLst/>
          </a:prstGeom>
          <a:noFill/>
        </p:spPr>
        <p:txBody>
          <a:bodyPr wrap="square" rtlCol="0">
            <a:spAutoFit/>
          </a:bodyPr>
          <a:lstStyle>
            <a:lvl1pPr marL="0" indent="0">
              <a:buNone/>
              <a:defRPr lang="en-US" sz="1350" smtClean="0">
                <a:latin typeface="+mj-lt"/>
                <a:cs typeface="Arial" panose="020B0604020202020204" pitchFamily="34" charset="0"/>
              </a:defRPr>
            </a:lvl1pPr>
            <a:lvl2pPr>
              <a:defRPr lang="en-US" sz="1350" smtClean="0"/>
            </a:lvl2pPr>
            <a:lvl3pPr>
              <a:defRPr lang="en-US" sz="1350" smtClean="0"/>
            </a:lvl3pPr>
            <a:lvl4pPr>
              <a:defRPr lang="en-US" smtClean="0"/>
            </a:lvl4pPr>
            <a:lvl5pPr>
              <a:defRPr lang="en-US"/>
            </a:lvl5pPr>
          </a:lstStyle>
          <a:p>
            <a:pPr marL="0" lvl="0" defTabSz="342900"/>
            <a:r>
              <a:rPr lang="en-US"/>
              <a:t>Edit Master text styles</a:t>
            </a:r>
          </a:p>
        </p:txBody>
      </p:sp>
      <p:sp>
        <p:nvSpPr>
          <p:cNvPr id="33" name="Text Placeholder 32">
            <a:extLst>
              <a:ext uri="{FF2B5EF4-FFF2-40B4-BE49-F238E27FC236}">
                <a16:creationId xmlns:a16="http://schemas.microsoft.com/office/drawing/2014/main" id="{AEF4995D-9D4A-E445-AB65-BD8097A687F1}"/>
              </a:ext>
            </a:extLst>
          </p:cNvPr>
          <p:cNvSpPr>
            <a:spLocks noGrp="1"/>
          </p:cNvSpPr>
          <p:nvPr>
            <p:ph type="body" sz="quarter" idx="11"/>
          </p:nvPr>
        </p:nvSpPr>
        <p:spPr>
          <a:xfrm>
            <a:off x="962025" y="1702907"/>
            <a:ext cx="1952625" cy="300082"/>
          </a:xfrm>
          <a:prstGeom prst="rect">
            <a:avLst/>
          </a:prstGeom>
          <a:noFill/>
        </p:spPr>
        <p:txBody>
          <a:bodyPr wrap="square" rtlCol="0">
            <a:spAutoFit/>
          </a:bodyPr>
          <a:lstStyle>
            <a:lvl1pPr marL="0" indent="0">
              <a:buNone/>
              <a:defRPr lang="en-US" sz="1350" smtClean="0">
                <a:latin typeface="+mj-lt"/>
                <a:cs typeface="Arial" panose="020B0604020202020204" pitchFamily="34" charset="0"/>
              </a:defRPr>
            </a:lvl1pPr>
            <a:lvl2pPr>
              <a:defRPr lang="en-US" sz="1350" smtClean="0"/>
            </a:lvl2pPr>
            <a:lvl3pPr>
              <a:defRPr lang="en-US" sz="1350" smtClean="0"/>
            </a:lvl3pPr>
            <a:lvl4pPr>
              <a:defRPr lang="en-US" smtClean="0"/>
            </a:lvl4pPr>
            <a:lvl5pPr>
              <a:defRPr lang="en-US"/>
            </a:lvl5pPr>
          </a:lstStyle>
          <a:p>
            <a:pPr marL="0" lvl="0" defTabSz="342900"/>
            <a:r>
              <a:rPr lang="en-US"/>
              <a:t>Edit Master text styles</a:t>
            </a:r>
          </a:p>
        </p:txBody>
      </p:sp>
      <p:sp>
        <p:nvSpPr>
          <p:cNvPr id="105" name="Text Placeholder 32">
            <a:extLst>
              <a:ext uri="{FF2B5EF4-FFF2-40B4-BE49-F238E27FC236}">
                <a16:creationId xmlns:a16="http://schemas.microsoft.com/office/drawing/2014/main" id="{C1FCF8A8-FDCC-A34B-A413-FF59A1E1D450}"/>
              </a:ext>
            </a:extLst>
          </p:cNvPr>
          <p:cNvSpPr>
            <a:spLocks noGrp="1"/>
          </p:cNvSpPr>
          <p:nvPr>
            <p:ph type="body" sz="quarter" idx="12"/>
          </p:nvPr>
        </p:nvSpPr>
        <p:spPr>
          <a:xfrm>
            <a:off x="3590925" y="1706149"/>
            <a:ext cx="1952625" cy="300082"/>
          </a:xfrm>
          <a:prstGeom prst="rect">
            <a:avLst/>
          </a:prstGeom>
          <a:noFill/>
        </p:spPr>
        <p:txBody>
          <a:bodyPr wrap="square" rtlCol="0">
            <a:spAutoFit/>
          </a:bodyPr>
          <a:lstStyle>
            <a:lvl1pPr marL="0" indent="0">
              <a:buNone/>
              <a:defRPr lang="en-US" sz="1350" smtClean="0">
                <a:latin typeface="+mj-lt"/>
                <a:cs typeface="Arial" panose="020B0604020202020204" pitchFamily="34" charset="0"/>
              </a:defRPr>
            </a:lvl1pPr>
            <a:lvl2pPr>
              <a:defRPr lang="en-US" sz="1350" smtClean="0"/>
            </a:lvl2pPr>
            <a:lvl3pPr>
              <a:defRPr lang="en-US" sz="1350" smtClean="0"/>
            </a:lvl3pPr>
            <a:lvl4pPr>
              <a:defRPr lang="en-US" smtClean="0"/>
            </a:lvl4pPr>
            <a:lvl5pPr>
              <a:defRPr lang="en-US"/>
            </a:lvl5pPr>
          </a:lstStyle>
          <a:p>
            <a:pPr marL="0" lvl="0" defTabSz="342900"/>
            <a:r>
              <a:rPr lang="en-US"/>
              <a:t>Edit Master text styles</a:t>
            </a:r>
          </a:p>
        </p:txBody>
      </p:sp>
      <p:sp>
        <p:nvSpPr>
          <p:cNvPr id="106" name="Text Placeholder 32">
            <a:extLst>
              <a:ext uri="{FF2B5EF4-FFF2-40B4-BE49-F238E27FC236}">
                <a16:creationId xmlns:a16="http://schemas.microsoft.com/office/drawing/2014/main" id="{330415E3-2C06-824C-B84C-579994CBD05D}"/>
              </a:ext>
            </a:extLst>
          </p:cNvPr>
          <p:cNvSpPr>
            <a:spLocks noGrp="1"/>
          </p:cNvSpPr>
          <p:nvPr>
            <p:ph type="body" sz="quarter" idx="13"/>
          </p:nvPr>
        </p:nvSpPr>
        <p:spPr>
          <a:xfrm>
            <a:off x="6343650" y="1698964"/>
            <a:ext cx="1952625" cy="300082"/>
          </a:xfrm>
          <a:prstGeom prst="rect">
            <a:avLst/>
          </a:prstGeom>
          <a:noFill/>
        </p:spPr>
        <p:txBody>
          <a:bodyPr wrap="square" rtlCol="0">
            <a:spAutoFit/>
          </a:bodyPr>
          <a:lstStyle>
            <a:lvl1pPr marL="0" indent="0">
              <a:buNone/>
              <a:defRPr lang="en-US" sz="1350" smtClean="0">
                <a:latin typeface="+mj-lt"/>
                <a:cs typeface="Arial" panose="020B0604020202020204" pitchFamily="34" charset="0"/>
              </a:defRPr>
            </a:lvl1pPr>
            <a:lvl2pPr>
              <a:defRPr lang="en-US" sz="1350" smtClean="0"/>
            </a:lvl2pPr>
            <a:lvl3pPr>
              <a:defRPr lang="en-US" sz="1350" smtClean="0"/>
            </a:lvl3pPr>
            <a:lvl4pPr>
              <a:defRPr lang="en-US" smtClean="0"/>
            </a:lvl4pPr>
            <a:lvl5pPr>
              <a:defRPr lang="en-US"/>
            </a:lvl5pPr>
          </a:lstStyle>
          <a:p>
            <a:pPr marL="0" lvl="0" defTabSz="342900"/>
            <a:r>
              <a:rPr lang="en-US"/>
              <a:t>Edit Master text styles</a:t>
            </a:r>
          </a:p>
        </p:txBody>
      </p:sp>
      <p:sp>
        <p:nvSpPr>
          <p:cNvPr id="107" name="Text Placeholder 32">
            <a:extLst>
              <a:ext uri="{FF2B5EF4-FFF2-40B4-BE49-F238E27FC236}">
                <a16:creationId xmlns:a16="http://schemas.microsoft.com/office/drawing/2014/main" id="{A1E8DFFC-47D1-5C4E-B4C9-086B7EEA8D62}"/>
              </a:ext>
            </a:extLst>
          </p:cNvPr>
          <p:cNvSpPr>
            <a:spLocks noGrp="1"/>
          </p:cNvSpPr>
          <p:nvPr>
            <p:ph type="body" sz="quarter" idx="14"/>
          </p:nvPr>
        </p:nvSpPr>
        <p:spPr>
          <a:xfrm>
            <a:off x="7019925" y="5615629"/>
            <a:ext cx="1952625" cy="300082"/>
          </a:xfrm>
          <a:prstGeom prst="rect">
            <a:avLst/>
          </a:prstGeom>
          <a:noFill/>
        </p:spPr>
        <p:txBody>
          <a:bodyPr wrap="square" rtlCol="0">
            <a:spAutoFit/>
          </a:bodyPr>
          <a:lstStyle>
            <a:lvl1pPr marL="0" indent="0">
              <a:buNone/>
              <a:defRPr lang="en-US" sz="1350" smtClean="0">
                <a:latin typeface="+mj-lt"/>
                <a:cs typeface="Arial" panose="020B0604020202020204" pitchFamily="34" charset="0"/>
              </a:defRPr>
            </a:lvl1pPr>
            <a:lvl2pPr>
              <a:defRPr lang="en-US" sz="1350" smtClean="0"/>
            </a:lvl2pPr>
            <a:lvl3pPr>
              <a:defRPr lang="en-US" sz="1350" smtClean="0"/>
            </a:lvl3pPr>
            <a:lvl4pPr>
              <a:defRPr lang="en-US" smtClean="0"/>
            </a:lvl4pPr>
            <a:lvl5pPr>
              <a:defRPr lang="en-US"/>
            </a:lvl5pPr>
          </a:lstStyle>
          <a:p>
            <a:pPr marL="0" lvl="0" defTabSz="342900"/>
            <a:r>
              <a:rPr lang="en-US"/>
              <a:t>Edit Master text styles</a:t>
            </a:r>
          </a:p>
        </p:txBody>
      </p:sp>
      <p:sp>
        <p:nvSpPr>
          <p:cNvPr id="108" name="Text Placeholder 32">
            <a:extLst>
              <a:ext uri="{FF2B5EF4-FFF2-40B4-BE49-F238E27FC236}">
                <a16:creationId xmlns:a16="http://schemas.microsoft.com/office/drawing/2014/main" id="{9E2AEA22-DCFC-D041-BABC-ED53F77098B3}"/>
              </a:ext>
            </a:extLst>
          </p:cNvPr>
          <p:cNvSpPr>
            <a:spLocks noGrp="1"/>
          </p:cNvSpPr>
          <p:nvPr>
            <p:ph type="body" sz="quarter" idx="15"/>
          </p:nvPr>
        </p:nvSpPr>
        <p:spPr>
          <a:xfrm>
            <a:off x="4816117" y="5609984"/>
            <a:ext cx="1952625" cy="300082"/>
          </a:xfrm>
          <a:prstGeom prst="rect">
            <a:avLst/>
          </a:prstGeom>
          <a:noFill/>
        </p:spPr>
        <p:txBody>
          <a:bodyPr wrap="square" rtlCol="0">
            <a:spAutoFit/>
          </a:bodyPr>
          <a:lstStyle>
            <a:lvl1pPr marL="0" indent="0">
              <a:buNone/>
              <a:defRPr lang="en-US" sz="1350" smtClean="0">
                <a:latin typeface="+mj-lt"/>
                <a:cs typeface="Arial" panose="020B0604020202020204" pitchFamily="34" charset="0"/>
              </a:defRPr>
            </a:lvl1pPr>
            <a:lvl2pPr>
              <a:defRPr lang="en-US" sz="1350" smtClean="0"/>
            </a:lvl2pPr>
            <a:lvl3pPr>
              <a:defRPr lang="en-US" sz="1350" smtClean="0"/>
            </a:lvl3pPr>
            <a:lvl4pPr>
              <a:defRPr lang="en-US" smtClean="0"/>
            </a:lvl4pPr>
            <a:lvl5pPr>
              <a:defRPr lang="en-US"/>
            </a:lvl5pPr>
          </a:lstStyle>
          <a:p>
            <a:pPr marL="0" lvl="0" defTabSz="342900"/>
            <a:r>
              <a:rPr lang="en-US"/>
              <a:t>Edit Master text styles</a:t>
            </a:r>
          </a:p>
        </p:txBody>
      </p:sp>
      <p:sp>
        <p:nvSpPr>
          <p:cNvPr id="109" name="Text Placeholder 32">
            <a:extLst>
              <a:ext uri="{FF2B5EF4-FFF2-40B4-BE49-F238E27FC236}">
                <a16:creationId xmlns:a16="http://schemas.microsoft.com/office/drawing/2014/main" id="{E87D9E4F-4C55-484C-B2B6-A1ECDFCB8CE5}"/>
              </a:ext>
            </a:extLst>
          </p:cNvPr>
          <p:cNvSpPr>
            <a:spLocks noGrp="1"/>
          </p:cNvSpPr>
          <p:nvPr>
            <p:ph type="body" sz="quarter" idx="16"/>
          </p:nvPr>
        </p:nvSpPr>
        <p:spPr>
          <a:xfrm>
            <a:off x="2374094" y="5610240"/>
            <a:ext cx="1952625" cy="300082"/>
          </a:xfrm>
          <a:prstGeom prst="rect">
            <a:avLst/>
          </a:prstGeom>
          <a:noFill/>
        </p:spPr>
        <p:txBody>
          <a:bodyPr wrap="square" rtlCol="0">
            <a:spAutoFit/>
          </a:bodyPr>
          <a:lstStyle>
            <a:lvl1pPr marL="0" indent="0">
              <a:buNone/>
              <a:defRPr lang="en-US" sz="1350" smtClean="0">
                <a:latin typeface="+mj-lt"/>
                <a:cs typeface="Arial" panose="020B0604020202020204" pitchFamily="34" charset="0"/>
              </a:defRPr>
            </a:lvl1pPr>
            <a:lvl2pPr>
              <a:defRPr lang="en-US" sz="1350" smtClean="0"/>
            </a:lvl2pPr>
            <a:lvl3pPr>
              <a:defRPr lang="en-US" sz="1350" smtClean="0"/>
            </a:lvl3pPr>
            <a:lvl4pPr>
              <a:defRPr lang="en-US" smtClean="0"/>
            </a:lvl4pPr>
            <a:lvl5pPr>
              <a:defRPr lang="en-US"/>
            </a:lvl5pPr>
          </a:lstStyle>
          <a:p>
            <a:pPr marL="0" lvl="0" defTabSz="342900"/>
            <a:r>
              <a:rPr lang="en-US"/>
              <a:t>Edit Master text styles</a:t>
            </a:r>
          </a:p>
        </p:txBody>
      </p:sp>
      <p:sp>
        <p:nvSpPr>
          <p:cNvPr id="110" name="Text Placeholder 32">
            <a:extLst>
              <a:ext uri="{FF2B5EF4-FFF2-40B4-BE49-F238E27FC236}">
                <a16:creationId xmlns:a16="http://schemas.microsoft.com/office/drawing/2014/main" id="{797E3136-5302-414A-ABCF-5F194BDAC568}"/>
              </a:ext>
            </a:extLst>
          </p:cNvPr>
          <p:cNvSpPr>
            <a:spLocks noGrp="1"/>
          </p:cNvSpPr>
          <p:nvPr>
            <p:ph type="body" sz="quarter" idx="17"/>
          </p:nvPr>
        </p:nvSpPr>
        <p:spPr>
          <a:xfrm>
            <a:off x="132400" y="5609984"/>
            <a:ext cx="1952625" cy="300082"/>
          </a:xfrm>
          <a:prstGeom prst="rect">
            <a:avLst/>
          </a:prstGeom>
          <a:noFill/>
        </p:spPr>
        <p:txBody>
          <a:bodyPr wrap="square" rtlCol="0">
            <a:spAutoFit/>
          </a:bodyPr>
          <a:lstStyle>
            <a:lvl1pPr marL="0" indent="0">
              <a:buNone/>
              <a:defRPr lang="en-US" sz="1350" smtClean="0">
                <a:latin typeface="+mj-lt"/>
                <a:cs typeface="Arial" panose="020B0604020202020204" pitchFamily="34" charset="0"/>
              </a:defRPr>
            </a:lvl1pPr>
            <a:lvl2pPr>
              <a:defRPr lang="en-US" sz="1350" smtClean="0"/>
            </a:lvl2pPr>
            <a:lvl3pPr>
              <a:defRPr lang="en-US" sz="1350" smtClean="0"/>
            </a:lvl3pPr>
            <a:lvl4pPr>
              <a:defRPr lang="en-US" smtClean="0"/>
            </a:lvl4pPr>
            <a:lvl5pPr>
              <a:defRPr lang="en-US"/>
            </a:lvl5pPr>
          </a:lstStyle>
          <a:p>
            <a:pPr marL="0" lvl="0" defTabSz="342900"/>
            <a:r>
              <a:rPr lang="en-US"/>
              <a:t>Edit Master text styles</a:t>
            </a:r>
          </a:p>
        </p:txBody>
      </p:sp>
      <p:sp>
        <p:nvSpPr>
          <p:cNvPr id="37" name="Text Placeholder 36">
            <a:extLst>
              <a:ext uri="{FF2B5EF4-FFF2-40B4-BE49-F238E27FC236}">
                <a16:creationId xmlns:a16="http://schemas.microsoft.com/office/drawing/2014/main" id="{6EEA99AC-3C9D-2A4A-A338-A25EC300FF60}"/>
              </a:ext>
            </a:extLst>
          </p:cNvPr>
          <p:cNvSpPr>
            <a:spLocks noGrp="1"/>
          </p:cNvSpPr>
          <p:nvPr>
            <p:ph type="body" sz="quarter" idx="18"/>
          </p:nvPr>
        </p:nvSpPr>
        <p:spPr>
          <a:xfrm>
            <a:off x="977656" y="2100990"/>
            <a:ext cx="1968002" cy="1201867"/>
          </a:xfrm>
          <a:prstGeom prst="rect">
            <a:avLst/>
          </a:prstGeom>
          <a:noFill/>
        </p:spPr>
        <p:txBody>
          <a:bodyPr wrap="square" rtlCol="0">
            <a:spAutoFit/>
          </a:bodyPr>
          <a:lstStyle>
            <a:lvl1pPr>
              <a:defRPr lang="en-US" sz="1050" dirty="0" smtClean="0">
                <a:solidFill>
                  <a:schemeClr val="bg2">
                    <a:lumMod val="50000"/>
                  </a:schemeClr>
                </a:solidFill>
                <a:latin typeface="+mn-lt"/>
                <a:cs typeface="Arial" panose="020B0604020202020204" pitchFamily="34" charset="0"/>
              </a:defRPr>
            </a:lvl1pPr>
          </a:lstStyle>
          <a:p>
            <a:pPr marL="214313" lvl="0" indent="-214313" defTabSz="342900"/>
            <a:r>
              <a:rPr lang="en-US"/>
              <a:t>Edit Master text styles</a:t>
            </a:r>
          </a:p>
          <a:p>
            <a:pPr marL="214313" lvl="1" indent="-214313" defTabSz="342900"/>
            <a:r>
              <a:rPr lang="en-US"/>
              <a:t>Second level</a:t>
            </a:r>
          </a:p>
        </p:txBody>
      </p:sp>
      <p:sp>
        <p:nvSpPr>
          <p:cNvPr id="111" name="Text Placeholder 36">
            <a:extLst>
              <a:ext uri="{FF2B5EF4-FFF2-40B4-BE49-F238E27FC236}">
                <a16:creationId xmlns:a16="http://schemas.microsoft.com/office/drawing/2014/main" id="{09CFC8FC-3BEE-EE48-8642-AA1FEF2F3CF9}"/>
              </a:ext>
            </a:extLst>
          </p:cNvPr>
          <p:cNvSpPr>
            <a:spLocks noGrp="1"/>
          </p:cNvSpPr>
          <p:nvPr>
            <p:ph type="body" sz="quarter" idx="19"/>
          </p:nvPr>
        </p:nvSpPr>
        <p:spPr>
          <a:xfrm>
            <a:off x="134644" y="6021110"/>
            <a:ext cx="1968002" cy="1201867"/>
          </a:xfrm>
          <a:prstGeom prst="rect">
            <a:avLst/>
          </a:prstGeom>
          <a:noFill/>
        </p:spPr>
        <p:txBody>
          <a:bodyPr wrap="square" rtlCol="0">
            <a:spAutoFit/>
          </a:bodyPr>
          <a:lstStyle>
            <a:lvl1pPr>
              <a:defRPr lang="en-US" sz="1050" dirty="0" smtClean="0">
                <a:solidFill>
                  <a:schemeClr val="bg2">
                    <a:lumMod val="50000"/>
                  </a:schemeClr>
                </a:solidFill>
                <a:latin typeface="+mn-lt"/>
                <a:cs typeface="Arial" panose="020B0604020202020204" pitchFamily="34" charset="0"/>
              </a:defRPr>
            </a:lvl1pPr>
          </a:lstStyle>
          <a:p>
            <a:pPr marL="214313" lvl="0" indent="-214313" defTabSz="342900"/>
            <a:r>
              <a:rPr lang="en-US"/>
              <a:t>Edit Master text styles</a:t>
            </a:r>
          </a:p>
          <a:p>
            <a:pPr marL="214313" lvl="1" indent="-214313" defTabSz="342900"/>
            <a:r>
              <a:rPr lang="en-US"/>
              <a:t>Second level</a:t>
            </a:r>
          </a:p>
        </p:txBody>
      </p:sp>
      <p:sp>
        <p:nvSpPr>
          <p:cNvPr id="112" name="Text Placeholder 36">
            <a:extLst>
              <a:ext uri="{FF2B5EF4-FFF2-40B4-BE49-F238E27FC236}">
                <a16:creationId xmlns:a16="http://schemas.microsoft.com/office/drawing/2014/main" id="{C0C1F08E-EB45-4040-B1DE-F5C9F74D41A8}"/>
              </a:ext>
            </a:extLst>
          </p:cNvPr>
          <p:cNvSpPr>
            <a:spLocks noGrp="1"/>
          </p:cNvSpPr>
          <p:nvPr>
            <p:ph type="body" sz="quarter" idx="20"/>
          </p:nvPr>
        </p:nvSpPr>
        <p:spPr>
          <a:xfrm>
            <a:off x="2369861" y="6011204"/>
            <a:ext cx="1968002" cy="1201867"/>
          </a:xfrm>
          <a:prstGeom prst="rect">
            <a:avLst/>
          </a:prstGeom>
          <a:noFill/>
        </p:spPr>
        <p:txBody>
          <a:bodyPr wrap="square" rtlCol="0">
            <a:spAutoFit/>
          </a:bodyPr>
          <a:lstStyle>
            <a:lvl1pPr>
              <a:defRPr lang="en-US" sz="1050" dirty="0" smtClean="0">
                <a:solidFill>
                  <a:schemeClr val="bg2">
                    <a:lumMod val="50000"/>
                  </a:schemeClr>
                </a:solidFill>
                <a:latin typeface="+mn-lt"/>
                <a:cs typeface="Arial" panose="020B0604020202020204" pitchFamily="34" charset="0"/>
              </a:defRPr>
            </a:lvl1pPr>
          </a:lstStyle>
          <a:p>
            <a:pPr marL="214313" lvl="0" indent="-214313" defTabSz="342900"/>
            <a:r>
              <a:rPr lang="en-US"/>
              <a:t>Edit Master text styles</a:t>
            </a:r>
          </a:p>
          <a:p>
            <a:pPr marL="214313" lvl="1" indent="-214313" defTabSz="342900"/>
            <a:r>
              <a:rPr lang="en-US"/>
              <a:t>Second level</a:t>
            </a:r>
          </a:p>
        </p:txBody>
      </p:sp>
      <p:sp>
        <p:nvSpPr>
          <p:cNvPr id="113" name="Text Placeholder 36">
            <a:extLst>
              <a:ext uri="{FF2B5EF4-FFF2-40B4-BE49-F238E27FC236}">
                <a16:creationId xmlns:a16="http://schemas.microsoft.com/office/drawing/2014/main" id="{8FC76C4F-CD1A-D746-B1D3-B44153933A81}"/>
              </a:ext>
            </a:extLst>
          </p:cNvPr>
          <p:cNvSpPr>
            <a:spLocks noGrp="1"/>
          </p:cNvSpPr>
          <p:nvPr>
            <p:ph type="body" sz="quarter" idx="21"/>
          </p:nvPr>
        </p:nvSpPr>
        <p:spPr>
          <a:xfrm>
            <a:off x="4816435" y="6011204"/>
            <a:ext cx="1968002" cy="1201867"/>
          </a:xfrm>
          <a:prstGeom prst="rect">
            <a:avLst/>
          </a:prstGeom>
          <a:noFill/>
        </p:spPr>
        <p:txBody>
          <a:bodyPr wrap="square" rtlCol="0">
            <a:spAutoFit/>
          </a:bodyPr>
          <a:lstStyle>
            <a:lvl1pPr>
              <a:defRPr lang="en-US" sz="1050" dirty="0" smtClean="0">
                <a:solidFill>
                  <a:schemeClr val="bg2">
                    <a:lumMod val="50000"/>
                  </a:schemeClr>
                </a:solidFill>
                <a:latin typeface="+mn-lt"/>
                <a:cs typeface="Arial" panose="020B0604020202020204" pitchFamily="34" charset="0"/>
              </a:defRPr>
            </a:lvl1pPr>
          </a:lstStyle>
          <a:p>
            <a:pPr marL="214313" lvl="0" indent="-214313" defTabSz="342900"/>
            <a:r>
              <a:rPr lang="en-US"/>
              <a:t>Edit Master text styles</a:t>
            </a:r>
          </a:p>
          <a:p>
            <a:pPr marL="214313" lvl="1" indent="-214313" defTabSz="342900"/>
            <a:r>
              <a:rPr lang="en-US"/>
              <a:t>Second level</a:t>
            </a:r>
          </a:p>
        </p:txBody>
      </p:sp>
      <p:sp>
        <p:nvSpPr>
          <p:cNvPr id="114" name="Text Placeholder 36">
            <a:extLst>
              <a:ext uri="{FF2B5EF4-FFF2-40B4-BE49-F238E27FC236}">
                <a16:creationId xmlns:a16="http://schemas.microsoft.com/office/drawing/2014/main" id="{0757525E-87E6-B848-B4D2-3CC4A79F577E}"/>
              </a:ext>
            </a:extLst>
          </p:cNvPr>
          <p:cNvSpPr>
            <a:spLocks noGrp="1"/>
          </p:cNvSpPr>
          <p:nvPr>
            <p:ph type="body" sz="quarter" idx="22"/>
          </p:nvPr>
        </p:nvSpPr>
        <p:spPr>
          <a:xfrm>
            <a:off x="7019925" y="6026372"/>
            <a:ext cx="1968002" cy="1201867"/>
          </a:xfrm>
          <a:prstGeom prst="rect">
            <a:avLst/>
          </a:prstGeom>
          <a:noFill/>
        </p:spPr>
        <p:txBody>
          <a:bodyPr wrap="square" rtlCol="0">
            <a:spAutoFit/>
          </a:bodyPr>
          <a:lstStyle>
            <a:lvl1pPr>
              <a:defRPr lang="en-US" sz="1050" dirty="0" smtClean="0">
                <a:solidFill>
                  <a:schemeClr val="bg2">
                    <a:lumMod val="50000"/>
                  </a:schemeClr>
                </a:solidFill>
                <a:latin typeface="+mn-lt"/>
                <a:cs typeface="Arial" panose="020B0604020202020204" pitchFamily="34" charset="0"/>
              </a:defRPr>
            </a:lvl1pPr>
          </a:lstStyle>
          <a:p>
            <a:pPr marL="214313" lvl="0" indent="-214313" defTabSz="342900"/>
            <a:r>
              <a:rPr lang="en-US"/>
              <a:t>Edit Master text styles</a:t>
            </a:r>
          </a:p>
          <a:p>
            <a:pPr marL="214313" lvl="1" indent="-214313" defTabSz="342900"/>
            <a:r>
              <a:rPr lang="en-US"/>
              <a:t>Second level</a:t>
            </a:r>
          </a:p>
        </p:txBody>
      </p:sp>
      <p:sp>
        <p:nvSpPr>
          <p:cNvPr id="115" name="Text Placeholder 36">
            <a:extLst>
              <a:ext uri="{FF2B5EF4-FFF2-40B4-BE49-F238E27FC236}">
                <a16:creationId xmlns:a16="http://schemas.microsoft.com/office/drawing/2014/main" id="{C932B98E-D4A1-224D-AE02-BA44EC59F6CF}"/>
              </a:ext>
            </a:extLst>
          </p:cNvPr>
          <p:cNvSpPr>
            <a:spLocks noGrp="1"/>
          </p:cNvSpPr>
          <p:nvPr>
            <p:ph type="body" sz="quarter" idx="23"/>
          </p:nvPr>
        </p:nvSpPr>
        <p:spPr>
          <a:xfrm>
            <a:off x="3583237" y="2100990"/>
            <a:ext cx="1968002" cy="1201867"/>
          </a:xfrm>
          <a:prstGeom prst="rect">
            <a:avLst/>
          </a:prstGeom>
          <a:noFill/>
        </p:spPr>
        <p:txBody>
          <a:bodyPr wrap="square" rtlCol="0">
            <a:spAutoFit/>
          </a:bodyPr>
          <a:lstStyle>
            <a:lvl1pPr>
              <a:defRPr lang="en-US" sz="1050" dirty="0" smtClean="0">
                <a:solidFill>
                  <a:schemeClr val="bg2">
                    <a:lumMod val="50000"/>
                  </a:schemeClr>
                </a:solidFill>
                <a:latin typeface="+mn-lt"/>
                <a:cs typeface="Arial" panose="020B0604020202020204" pitchFamily="34" charset="0"/>
              </a:defRPr>
            </a:lvl1pPr>
          </a:lstStyle>
          <a:p>
            <a:pPr marL="214313" lvl="0" indent="-214313" defTabSz="342900"/>
            <a:r>
              <a:rPr lang="en-US"/>
              <a:t>Edit Master text styles</a:t>
            </a:r>
          </a:p>
          <a:p>
            <a:pPr marL="214313" lvl="1" indent="-214313" defTabSz="342900"/>
            <a:r>
              <a:rPr lang="en-US"/>
              <a:t>Second level</a:t>
            </a:r>
          </a:p>
        </p:txBody>
      </p:sp>
      <p:sp>
        <p:nvSpPr>
          <p:cNvPr id="116" name="Text Placeholder 36">
            <a:extLst>
              <a:ext uri="{FF2B5EF4-FFF2-40B4-BE49-F238E27FC236}">
                <a16:creationId xmlns:a16="http://schemas.microsoft.com/office/drawing/2014/main" id="{E6B8CE9E-C819-6341-8CC9-A687095C6174}"/>
              </a:ext>
            </a:extLst>
          </p:cNvPr>
          <p:cNvSpPr>
            <a:spLocks noGrp="1"/>
          </p:cNvSpPr>
          <p:nvPr>
            <p:ph type="body" sz="quarter" idx="24"/>
          </p:nvPr>
        </p:nvSpPr>
        <p:spPr>
          <a:xfrm>
            <a:off x="6353477" y="2107369"/>
            <a:ext cx="1968002" cy="1201867"/>
          </a:xfrm>
          <a:prstGeom prst="rect">
            <a:avLst/>
          </a:prstGeom>
          <a:noFill/>
        </p:spPr>
        <p:txBody>
          <a:bodyPr wrap="square" rtlCol="0">
            <a:spAutoFit/>
          </a:bodyPr>
          <a:lstStyle>
            <a:lvl1pPr>
              <a:defRPr lang="en-US" sz="1050" dirty="0" smtClean="0">
                <a:solidFill>
                  <a:schemeClr val="bg2">
                    <a:lumMod val="50000"/>
                  </a:schemeClr>
                </a:solidFill>
                <a:latin typeface="+mn-lt"/>
                <a:cs typeface="Arial" panose="020B0604020202020204" pitchFamily="34" charset="0"/>
              </a:defRPr>
            </a:lvl1pPr>
          </a:lstStyle>
          <a:p>
            <a:pPr marL="214313" lvl="0" indent="-214313" defTabSz="342900"/>
            <a:r>
              <a:rPr lang="en-US"/>
              <a:t>Edit Master text styles</a:t>
            </a:r>
          </a:p>
          <a:p>
            <a:pPr marL="214313" lvl="1" indent="-214313" defTabSz="342900"/>
            <a:r>
              <a:rPr lang="en-US"/>
              <a:t>Second level</a:t>
            </a:r>
          </a:p>
        </p:txBody>
      </p:sp>
    </p:spTree>
    <p:extLst>
      <p:ext uri="{BB962C8B-B14F-4D97-AF65-F5344CB8AC3E}">
        <p14:creationId xmlns:p14="http://schemas.microsoft.com/office/powerpoint/2010/main" val="256761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362257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3" name="Content Placeholder 2"/>
          <p:cNvSpPr>
            <a:spLocks noGrp="1"/>
          </p:cNvSpPr>
          <p:nvPr>
            <p:ph sz="half" idx="1" hasCustomPrompt="1"/>
          </p:nvPr>
        </p:nvSpPr>
        <p:spPr>
          <a:xfrm>
            <a:off x="457200" y="1600200"/>
            <a:ext cx="4038600" cy="4525963"/>
          </a:xfrm>
          <a:prstGeom prst="rect">
            <a:avLst/>
          </a:prstGeom>
        </p:spPr>
        <p:txBody>
          <a:bodyPr/>
          <a:lstStyle>
            <a:lvl1pPr>
              <a:defRPr sz="16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00200"/>
            <a:ext cx="4038600" cy="4525963"/>
          </a:xfrm>
          <a:prstGeom prst="rect">
            <a:avLst/>
          </a:prstGeo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903964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4" name="Content Placeholder 3"/>
          <p:cNvSpPr>
            <a:spLocks noGrp="1"/>
          </p:cNvSpPr>
          <p:nvPr>
            <p:ph sz="half" idx="2" hasCustomPrompt="1"/>
          </p:nvPr>
        </p:nvSpPr>
        <p:spPr>
          <a:xfrm>
            <a:off x="457200" y="2174875"/>
            <a:ext cx="4040188" cy="3951288"/>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6" name="Content Placeholder 5"/>
          <p:cNvSpPr>
            <a:spLocks noGrp="1"/>
          </p:cNvSpPr>
          <p:nvPr>
            <p:ph sz="quarter" idx="4" hasCustomPrompt="1"/>
          </p:nvPr>
        </p:nvSpPr>
        <p:spPr>
          <a:xfrm>
            <a:off x="4645025" y="2174875"/>
            <a:ext cx="4041775" cy="3951288"/>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40049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45817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188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on Left Bullets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Content Placeholder 2"/>
          <p:cNvSpPr>
            <a:spLocks noGrp="1"/>
          </p:cNvSpPr>
          <p:nvPr>
            <p:ph idx="1" hasCustomPrompt="1"/>
          </p:nvPr>
        </p:nvSpPr>
        <p:spPr>
          <a:xfrm>
            <a:off x="3575050" y="273050"/>
            <a:ext cx="5111750" cy="5853113"/>
          </a:xfrm>
          <a:prstGeom prst="rect">
            <a:avLst/>
          </a:prstGeo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457200" y="1435100"/>
            <a:ext cx="3008313" cy="4691063"/>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10740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hoto with Caption Un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32980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hoto with Caption Abo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550362"/>
            <a:ext cx="5486400" cy="566738"/>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1792288" y="2007499"/>
            <a:ext cx="5486400" cy="4114800"/>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1792288" y="1117100"/>
            <a:ext cx="5486400" cy="804862"/>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1919361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620098"/>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5" r:id="rId10"/>
    <p:sldLayoutId id="2147483672" r:id="rId11"/>
    <p:sldLayoutId id="2147483679"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scrkuula.viewin360.co/share/collection/7P2pl?fs=1&amp;vr=1&amp;zoom=1&amp;sd=1&amp;initload=0&amp;thumbs=1&amp;info=0&amp;logo=0"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eofYIijcFN0?feature=oembed" TargetMode="Externa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564536" y="4368593"/>
            <a:ext cx="5096614"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indent="0">
              <a:buNone/>
            </a:pPr>
            <a:r>
              <a:rPr lang="en-US" sz="1600" dirty="0">
                <a:cs typeface="Arial" charset="0"/>
              </a:rPr>
              <a:t>Bob Hooker P.E.</a:t>
            </a:r>
          </a:p>
          <a:p>
            <a:pPr marL="0" indent="0">
              <a:buNone/>
            </a:pPr>
            <a:r>
              <a:rPr lang="en-US" sz="1600" dirty="0">
                <a:cs typeface="Arial" charset="0"/>
              </a:rPr>
              <a:t>WSDOT Design Office</a:t>
            </a:r>
          </a:p>
          <a:p>
            <a:pPr marL="0" indent="0">
              <a:buNone/>
            </a:pPr>
            <a:endParaRPr lang="en-US" sz="1600" dirty="0">
              <a:cs typeface="Arial" charset="0"/>
            </a:endParaRPr>
          </a:p>
          <a:p>
            <a:pPr marL="0" indent="0">
              <a:buNone/>
            </a:pPr>
            <a:r>
              <a:rPr lang="en-US" sz="1600" dirty="0">
                <a:cs typeface="Arial" charset="0"/>
              </a:rPr>
              <a:t>Brian White P.E </a:t>
            </a:r>
            <a:br>
              <a:rPr lang="en-US" sz="1600" dirty="0">
                <a:cs typeface="Arial" charset="0"/>
              </a:rPr>
            </a:br>
            <a:r>
              <a:rPr lang="en-US" sz="1600" dirty="0">
                <a:cs typeface="Arial" charset="0"/>
              </a:rPr>
              <a:t>WSDOT Assistant Regional Administrator</a:t>
            </a:r>
            <a:br>
              <a:rPr lang="en-US" sz="1600" dirty="0">
                <a:cs typeface="Arial" charset="0"/>
              </a:rPr>
            </a:br>
            <a:r>
              <a:rPr lang="en-US" sz="1600" dirty="0">
                <a:cs typeface="Arial" charset="0"/>
              </a:rPr>
              <a:t>for Construction and Design</a:t>
            </a:r>
          </a:p>
          <a:p>
            <a:pPr marL="0" indent="0">
              <a:buNone/>
            </a:pPr>
            <a:endParaRPr lang="en-US" sz="1400" dirty="0">
              <a:cs typeface="Arial" charset="0"/>
            </a:endParaRPr>
          </a:p>
          <a:p>
            <a:pPr marL="0" indent="0">
              <a:buNone/>
            </a:pPr>
            <a:r>
              <a:rPr lang="en-US" sz="1400" dirty="0">
                <a:cs typeface="Arial" charset="0"/>
              </a:rPr>
              <a:t>March 2021</a:t>
            </a:r>
          </a:p>
        </p:txBody>
      </p:sp>
      <p:sp>
        <p:nvSpPr>
          <p:cNvPr id="4" name="TextBox 3"/>
          <p:cNvSpPr txBox="1"/>
          <p:nvPr/>
        </p:nvSpPr>
        <p:spPr>
          <a:xfrm>
            <a:off x="503623" y="2602376"/>
            <a:ext cx="8030058" cy="954107"/>
          </a:xfrm>
          <a:prstGeom prst="rect">
            <a:avLst/>
          </a:prstGeom>
          <a:noFill/>
        </p:spPr>
        <p:txBody>
          <a:bodyPr wrap="square" rtlCol="0">
            <a:spAutoFit/>
          </a:bodyPr>
          <a:lstStyle/>
          <a:p>
            <a:r>
              <a:rPr lang="en-US" sz="2800" dirty="0">
                <a:solidFill>
                  <a:srgbClr val="1D7D5B"/>
                </a:solidFill>
                <a:latin typeface="Arial Black"/>
                <a:cs typeface="Arial Black"/>
              </a:rPr>
              <a:t>US 97 Corridor</a:t>
            </a:r>
          </a:p>
          <a:p>
            <a:r>
              <a:rPr lang="en-US" sz="2800" b="1" spc="300" dirty="0">
                <a:solidFill>
                  <a:schemeClr val="tx1">
                    <a:lumMod val="65000"/>
                    <a:lumOff val="35000"/>
                  </a:schemeClr>
                </a:solidFill>
                <a:latin typeface="Arial"/>
                <a:cs typeface="Arial"/>
              </a:rPr>
              <a:t>McDonald Becker Roundabout Update</a:t>
            </a:r>
          </a:p>
        </p:txBody>
      </p:sp>
      <p:sp>
        <p:nvSpPr>
          <p:cNvPr id="6" name="TextBox 5"/>
          <p:cNvSpPr txBox="1"/>
          <p:nvPr/>
        </p:nvSpPr>
        <p:spPr>
          <a:xfrm>
            <a:off x="503623" y="1282155"/>
            <a:ext cx="7147076" cy="923330"/>
          </a:xfrm>
          <a:prstGeom prst="rect">
            <a:avLst/>
          </a:prstGeom>
          <a:noFill/>
        </p:spPr>
        <p:txBody>
          <a:bodyPr wrap="square" rtlCol="0">
            <a:spAutoFit/>
          </a:bodyPr>
          <a:lstStyle/>
          <a:p>
            <a:r>
              <a:rPr lang="en-US" sz="5400" dirty="0">
                <a:solidFill>
                  <a:srgbClr val="1D7D5B"/>
                </a:solidFill>
                <a:latin typeface="Arial Black"/>
                <a:cs typeface="Arial Black"/>
              </a:rPr>
              <a:t>UPDATE</a:t>
            </a:r>
          </a:p>
        </p:txBody>
      </p:sp>
      <p:sp>
        <p:nvSpPr>
          <p:cNvPr id="7" name="TextBox 6"/>
          <p:cNvSpPr txBox="1"/>
          <p:nvPr/>
        </p:nvSpPr>
        <p:spPr>
          <a:xfrm>
            <a:off x="503623" y="3787390"/>
            <a:ext cx="3678828" cy="461665"/>
          </a:xfrm>
          <a:prstGeom prst="rect">
            <a:avLst/>
          </a:prstGeom>
          <a:noFill/>
        </p:spPr>
        <p:txBody>
          <a:bodyPr wrap="none" rtlCol="0">
            <a:spAutoFit/>
          </a:bodyPr>
          <a:lstStyle/>
          <a:p>
            <a:r>
              <a:rPr lang="en-US" sz="2400" b="1" dirty="0"/>
              <a:t>Toppenish City Council</a:t>
            </a:r>
          </a:p>
        </p:txBody>
      </p:sp>
      <p:sp>
        <p:nvSpPr>
          <p:cNvPr id="8" name="Text Box 9"/>
          <p:cNvSpPr txBox="1">
            <a:spLocks noChangeArrowheads="1"/>
          </p:cNvSpPr>
          <p:nvPr/>
        </p:nvSpPr>
        <p:spPr bwMode="auto">
          <a:xfrm>
            <a:off x="4484764" y="5461075"/>
            <a:ext cx="441473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indent="0" algn="r">
              <a:buNone/>
            </a:pPr>
            <a:r>
              <a:rPr lang="en-US" sz="1200" dirty="0">
                <a:cs typeface="Arial" charset="0"/>
              </a:rPr>
              <a:t>Roger Millar, P.E., AICP, Secretary of Transportation</a:t>
            </a:r>
          </a:p>
          <a:p>
            <a:pPr marL="0" indent="0" algn="r">
              <a:buNone/>
            </a:pPr>
            <a:r>
              <a:rPr lang="en-US" sz="1200" dirty="0">
                <a:cs typeface="Arial" charset="0"/>
              </a:rPr>
              <a:t>Keith Metcalf, P.E., Deputy Secretary of Transportation</a:t>
            </a:r>
          </a:p>
        </p:txBody>
      </p:sp>
    </p:spTree>
    <p:extLst>
      <p:ext uri="{BB962C8B-B14F-4D97-AF65-F5344CB8AC3E}">
        <p14:creationId xmlns:p14="http://schemas.microsoft.com/office/powerpoint/2010/main" val="75988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Engagement</a:t>
            </a:r>
          </a:p>
        </p:txBody>
      </p:sp>
      <p:sp>
        <p:nvSpPr>
          <p:cNvPr id="3" name="Slide Number Placeholder 2"/>
          <p:cNvSpPr>
            <a:spLocks noGrp="1"/>
          </p:cNvSpPr>
          <p:nvPr>
            <p:ph type="sldNum" sz="quarter" idx="12"/>
          </p:nvPr>
        </p:nvSpPr>
        <p:spPr/>
        <p:txBody>
          <a:bodyPr/>
          <a:lstStyle/>
          <a:p>
            <a:pPr>
              <a:defRPr/>
            </a:pPr>
            <a:fld id="{07A1B390-8C00-49C7-BEED-470B249615B6}" type="slidenum">
              <a:rPr lang="en-US" smtClean="0"/>
              <a:pPr>
                <a:defRPr/>
              </a:pPr>
              <a:t>10</a:t>
            </a:fld>
            <a:endParaRPr lang="en-US" dirty="0"/>
          </a:p>
        </p:txBody>
      </p:sp>
      <p:sp>
        <p:nvSpPr>
          <p:cNvPr id="5" name="Content Placeholder 2"/>
          <p:cNvSpPr txBox="1">
            <a:spLocks/>
          </p:cNvSpPr>
          <p:nvPr/>
        </p:nvSpPr>
        <p:spPr>
          <a:xfrm>
            <a:off x="169283" y="1417638"/>
            <a:ext cx="3809241" cy="42742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2000" dirty="0">
                <a:solidFill>
                  <a:prstClr val="black"/>
                </a:solidFill>
              </a:rPr>
              <a:t>Yakama Nation TERO Career Fair</a:t>
            </a:r>
            <a:endParaRPr lang="en-US" sz="2000" dirty="0">
              <a:solidFill>
                <a:srgbClr val="1B6C49"/>
              </a:solidFill>
            </a:endParaRPr>
          </a:p>
          <a:p>
            <a:pPr>
              <a:lnSpc>
                <a:spcPct val="120000"/>
              </a:lnSpc>
              <a:spcAft>
                <a:spcPts val="0"/>
              </a:spcAft>
            </a:pPr>
            <a:r>
              <a:rPr lang="en-US" sz="2000" dirty="0">
                <a:solidFill>
                  <a:prstClr val="black"/>
                </a:solidFill>
              </a:rPr>
              <a:t>MESA-CON</a:t>
            </a:r>
            <a:endParaRPr lang="en-US" sz="2000" dirty="0">
              <a:solidFill>
                <a:srgbClr val="FF0000"/>
              </a:solidFill>
            </a:endParaRPr>
          </a:p>
          <a:p>
            <a:pPr>
              <a:lnSpc>
                <a:spcPct val="120000"/>
              </a:lnSpc>
            </a:pPr>
            <a:r>
              <a:rPr lang="en-US" sz="2000" dirty="0">
                <a:solidFill>
                  <a:prstClr val="black"/>
                </a:solidFill>
              </a:rPr>
              <a:t>Yakama Nation Treaty Day Parade</a:t>
            </a:r>
            <a:endParaRPr lang="en-US" sz="2000" dirty="0">
              <a:solidFill>
                <a:srgbClr val="FF0000"/>
              </a:solidFill>
            </a:endParaRPr>
          </a:p>
          <a:p>
            <a:pPr>
              <a:lnSpc>
                <a:spcPct val="120000"/>
              </a:lnSpc>
            </a:pPr>
            <a:r>
              <a:rPr lang="en-US" sz="2000" dirty="0">
                <a:solidFill>
                  <a:prstClr val="black"/>
                </a:solidFill>
              </a:rPr>
              <a:t>City of Toppenish National Night Out</a:t>
            </a:r>
            <a:endParaRPr lang="en-US" sz="2000" dirty="0">
              <a:solidFill>
                <a:srgbClr val="FF0000"/>
              </a:solidFill>
            </a:endParaRPr>
          </a:p>
          <a:p>
            <a:pPr>
              <a:lnSpc>
                <a:spcPct val="120000"/>
              </a:lnSpc>
            </a:pPr>
            <a:r>
              <a:rPr lang="en-US" sz="2000" dirty="0">
                <a:solidFill>
                  <a:prstClr val="black"/>
                </a:solidFill>
              </a:rPr>
              <a:t>Yakama Nation Backpack Giveaway</a:t>
            </a:r>
          </a:p>
          <a:p>
            <a:pPr>
              <a:lnSpc>
                <a:spcPct val="120000"/>
              </a:lnSpc>
            </a:pPr>
            <a:r>
              <a:rPr lang="en-US" sz="2000" dirty="0">
                <a:solidFill>
                  <a:prstClr val="black"/>
                </a:solidFill>
              </a:rPr>
              <a:t>Virtual open house January/February 2021</a:t>
            </a:r>
            <a:endParaRPr lang="en-US" sz="2000" dirty="0">
              <a:solidFill>
                <a:srgbClr val="FF0000"/>
              </a:solidFill>
            </a:endParaRPr>
          </a:p>
          <a:p>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14920"/>
          <a:stretch/>
        </p:blipFill>
        <p:spPr>
          <a:xfrm>
            <a:off x="4327905" y="1417638"/>
            <a:ext cx="4617078" cy="4070032"/>
          </a:xfrm>
          <a:prstGeom prst="rect">
            <a:avLst/>
          </a:prstGeom>
        </p:spPr>
      </p:pic>
    </p:spTree>
    <p:extLst>
      <p:ext uri="{BB962C8B-B14F-4D97-AF65-F5344CB8AC3E}">
        <p14:creationId xmlns:p14="http://schemas.microsoft.com/office/powerpoint/2010/main" val="1769695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6449A-E154-4F72-B930-1F067724AB09}"/>
              </a:ext>
            </a:extLst>
          </p:cNvPr>
          <p:cNvSpPr>
            <a:spLocks noGrp="1"/>
          </p:cNvSpPr>
          <p:nvPr>
            <p:ph type="title"/>
          </p:nvPr>
        </p:nvSpPr>
        <p:spPr/>
        <p:txBody>
          <a:bodyPr/>
          <a:lstStyle/>
          <a:p>
            <a:r>
              <a:rPr lang="en-US" sz="2800" dirty="0"/>
              <a:t>What does the community think about roundabouts?</a:t>
            </a:r>
          </a:p>
        </p:txBody>
      </p:sp>
      <p:sp>
        <p:nvSpPr>
          <p:cNvPr id="3" name="Slide Number Placeholder 2">
            <a:extLst>
              <a:ext uri="{FF2B5EF4-FFF2-40B4-BE49-F238E27FC236}">
                <a16:creationId xmlns:a16="http://schemas.microsoft.com/office/drawing/2014/main" id="{A6DA7386-FE96-457B-8950-A70039DA495C}"/>
              </a:ext>
            </a:extLst>
          </p:cNvPr>
          <p:cNvSpPr>
            <a:spLocks noGrp="1"/>
          </p:cNvSpPr>
          <p:nvPr>
            <p:ph type="sldNum" sz="quarter" idx="12"/>
          </p:nvPr>
        </p:nvSpPr>
        <p:spPr/>
        <p:txBody>
          <a:bodyPr/>
          <a:lstStyle/>
          <a:p>
            <a:pPr>
              <a:defRPr/>
            </a:pPr>
            <a:fld id="{07A1B390-8C00-49C7-BEED-470B249615B6}" type="slidenum">
              <a:rPr lang="en-US" smtClean="0"/>
              <a:pPr>
                <a:defRPr/>
              </a:pPr>
              <a:t>11</a:t>
            </a:fld>
            <a:endParaRPr lang="en-US" dirty="0"/>
          </a:p>
        </p:txBody>
      </p:sp>
      <p:graphicFrame>
        <p:nvGraphicFramePr>
          <p:cNvPr id="5" name="Chart 4">
            <a:extLst>
              <a:ext uri="{FF2B5EF4-FFF2-40B4-BE49-F238E27FC236}">
                <a16:creationId xmlns:a16="http://schemas.microsoft.com/office/drawing/2014/main" id="{64576D1B-1DCD-45AB-B9C1-F793A6E6C2A4}"/>
              </a:ext>
            </a:extLst>
          </p:cNvPr>
          <p:cNvGraphicFramePr>
            <a:graphicFrameLocks/>
          </p:cNvGraphicFramePr>
          <p:nvPr>
            <p:extLst>
              <p:ext uri="{D42A27DB-BD31-4B8C-83A1-F6EECF244321}">
                <p14:modId xmlns:p14="http://schemas.microsoft.com/office/powerpoint/2010/main" val="1948001092"/>
              </p:ext>
            </p:extLst>
          </p:nvPr>
        </p:nvGraphicFramePr>
        <p:xfrm>
          <a:off x="570762" y="2971800"/>
          <a:ext cx="8116038"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4E50E92-2F34-44A0-AE44-F82E827C46C1}"/>
              </a:ext>
            </a:extLst>
          </p:cNvPr>
          <p:cNvSpPr txBox="1"/>
          <p:nvPr/>
        </p:nvSpPr>
        <p:spPr>
          <a:xfrm>
            <a:off x="457200" y="1417638"/>
            <a:ext cx="6252210" cy="128753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800" dirty="0"/>
              <a:t>TTSC administered surveys at community events</a:t>
            </a:r>
          </a:p>
          <a:p>
            <a:pPr marL="285750" indent="-285750">
              <a:lnSpc>
                <a:spcPct val="150000"/>
              </a:lnSpc>
              <a:buFont typeface="Arial" panose="020B0604020202020204" pitchFamily="34" charset="0"/>
              <a:buChar char="•"/>
            </a:pPr>
            <a:r>
              <a:rPr lang="en-US" dirty="0"/>
              <a:t>Over 500 </a:t>
            </a:r>
            <a:r>
              <a:rPr lang="en-US" sz="1800" dirty="0"/>
              <a:t>survey responses</a:t>
            </a:r>
          </a:p>
          <a:p>
            <a:pPr marL="285750" indent="-285750">
              <a:lnSpc>
                <a:spcPct val="150000"/>
              </a:lnSpc>
              <a:buFont typeface="Arial" panose="020B0604020202020204" pitchFamily="34" charset="0"/>
              <a:buChar char="•"/>
            </a:pPr>
            <a:r>
              <a:rPr lang="en-US" sz="1800" dirty="0"/>
              <a:t>86% have a positive or neutral opinion of roundabouts</a:t>
            </a:r>
          </a:p>
        </p:txBody>
      </p:sp>
    </p:spTree>
    <p:extLst>
      <p:ext uri="{BB962C8B-B14F-4D97-AF65-F5344CB8AC3E}">
        <p14:creationId xmlns:p14="http://schemas.microsoft.com/office/powerpoint/2010/main" val="1302448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97 Toppenish to Union Gap</a:t>
            </a:r>
            <a:br>
              <a:rPr lang="en-US" dirty="0"/>
            </a:br>
            <a:r>
              <a:rPr lang="en-US" dirty="0">
                <a:hlinkClick r:id="rId3"/>
              </a:rPr>
              <a:t>Online Open House</a:t>
            </a:r>
            <a:br>
              <a:rPr lang="en-US" dirty="0"/>
            </a:br>
            <a:endParaRPr lang="en-US" sz="2400" i="1" dirty="0">
              <a:solidFill>
                <a:schemeClr val="tx1"/>
              </a:solidFill>
              <a:latin typeface="+mj-lt"/>
            </a:endParaRPr>
          </a:p>
        </p:txBody>
      </p:sp>
      <p:sp>
        <p:nvSpPr>
          <p:cNvPr id="3" name="Slide Number Placeholder 2"/>
          <p:cNvSpPr>
            <a:spLocks noGrp="1"/>
          </p:cNvSpPr>
          <p:nvPr>
            <p:ph type="sldNum" sz="quarter" idx="12"/>
          </p:nvPr>
        </p:nvSpPr>
        <p:spPr/>
        <p:txBody>
          <a:bodyPr/>
          <a:lstStyle/>
          <a:p>
            <a:pPr>
              <a:defRPr/>
            </a:pPr>
            <a:fld id="{07A1B390-8C00-49C7-BEED-470B249615B6}" type="slidenum">
              <a:rPr lang="en-US" smtClean="0"/>
              <a:pPr>
                <a:defRPr/>
              </a:pPr>
              <a:t>12</a:t>
            </a:fld>
            <a:endParaRPr lang="en-US" dirty="0"/>
          </a:p>
        </p:txBody>
      </p:sp>
      <p:pic>
        <p:nvPicPr>
          <p:cNvPr id="5" name="Picture 4">
            <a:extLst>
              <a:ext uri="{FF2B5EF4-FFF2-40B4-BE49-F238E27FC236}">
                <a16:creationId xmlns:a16="http://schemas.microsoft.com/office/drawing/2014/main" id="{E0796FA4-C81D-4C35-945C-F1D4046DBAA2}"/>
              </a:ext>
            </a:extLst>
          </p:cNvPr>
          <p:cNvPicPr>
            <a:picLocks noChangeAspect="1"/>
          </p:cNvPicPr>
          <p:nvPr/>
        </p:nvPicPr>
        <p:blipFill rotWithShape="1">
          <a:blip r:embed="rId4"/>
          <a:srcRect t="17604" b="5995"/>
          <a:stretch/>
        </p:blipFill>
        <p:spPr>
          <a:xfrm>
            <a:off x="48491" y="1532255"/>
            <a:ext cx="9047018" cy="4960620"/>
          </a:xfrm>
          <a:prstGeom prst="rect">
            <a:avLst/>
          </a:prstGeom>
        </p:spPr>
      </p:pic>
    </p:spTree>
    <p:extLst>
      <p:ext uri="{BB962C8B-B14F-4D97-AF65-F5344CB8AC3E}">
        <p14:creationId xmlns:p14="http://schemas.microsoft.com/office/powerpoint/2010/main" val="2669667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137A5-2808-4EAA-9171-D24BD85EF9F3}"/>
              </a:ext>
            </a:extLst>
          </p:cNvPr>
          <p:cNvSpPr>
            <a:spLocks noGrp="1"/>
          </p:cNvSpPr>
          <p:nvPr>
            <p:ph type="title"/>
          </p:nvPr>
        </p:nvSpPr>
        <p:spPr/>
        <p:txBody>
          <a:bodyPr/>
          <a:lstStyle/>
          <a:p>
            <a:r>
              <a:rPr lang="en-US" sz="3200" dirty="0"/>
              <a:t>Learn about US 97 improvements</a:t>
            </a:r>
          </a:p>
        </p:txBody>
      </p:sp>
      <p:pic>
        <p:nvPicPr>
          <p:cNvPr id="5" name="Online Media 4" title="An introduction to roundabouts on US 97">
            <a:hlinkClick r:id="" action="ppaction://media"/>
            <a:extLst>
              <a:ext uri="{FF2B5EF4-FFF2-40B4-BE49-F238E27FC236}">
                <a16:creationId xmlns:a16="http://schemas.microsoft.com/office/drawing/2014/main" id="{9FC47E0D-A28C-4A0E-ACA2-A12DB137AAC5}"/>
              </a:ext>
            </a:extLst>
          </p:cNvPr>
          <p:cNvPicPr>
            <a:picLocks noGrp="1" noRot="1" noChangeAspect="1"/>
          </p:cNvPicPr>
          <p:nvPr>
            <p:ph idx="1"/>
            <a:videoFile r:link="rId1"/>
          </p:nvPr>
        </p:nvPicPr>
        <p:blipFill>
          <a:blip r:embed="rId4"/>
          <a:stretch>
            <a:fillRect/>
          </a:stretch>
        </p:blipFill>
        <p:spPr>
          <a:xfrm>
            <a:off x="566738" y="1600200"/>
            <a:ext cx="8010525" cy="4525963"/>
          </a:xfrm>
          <a:prstGeom prst="rect">
            <a:avLst/>
          </a:prstGeom>
        </p:spPr>
      </p:pic>
      <p:sp>
        <p:nvSpPr>
          <p:cNvPr id="4" name="Slide Number Placeholder 3">
            <a:extLst>
              <a:ext uri="{FF2B5EF4-FFF2-40B4-BE49-F238E27FC236}">
                <a16:creationId xmlns:a16="http://schemas.microsoft.com/office/drawing/2014/main" id="{27BCB551-69A0-41BB-95E5-18C702300986}"/>
              </a:ext>
            </a:extLst>
          </p:cNvPr>
          <p:cNvSpPr>
            <a:spLocks noGrp="1"/>
          </p:cNvSpPr>
          <p:nvPr>
            <p:ph type="sldNum" sz="quarter" idx="12"/>
          </p:nvPr>
        </p:nvSpPr>
        <p:spPr/>
        <p:txBody>
          <a:bodyPr/>
          <a:lstStyle/>
          <a:p>
            <a:pPr>
              <a:defRPr/>
            </a:pPr>
            <a:fld id="{07A1B390-8C00-49C7-BEED-470B249615B6}" type="slidenum">
              <a:rPr lang="en-US" smtClean="0"/>
              <a:pPr>
                <a:defRPr/>
              </a:pPr>
              <a:t>13</a:t>
            </a:fld>
            <a:endParaRPr lang="en-US" dirty="0"/>
          </a:p>
        </p:txBody>
      </p:sp>
    </p:spTree>
    <p:extLst>
      <p:ext uri="{BB962C8B-B14F-4D97-AF65-F5344CB8AC3E}">
        <p14:creationId xmlns:p14="http://schemas.microsoft.com/office/powerpoint/2010/main" val="121913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7A1B390-8C00-49C7-BEED-470B249615B6}" type="slidenum">
              <a:rPr lang="en-US" smtClean="0"/>
              <a:pPr>
                <a:defRPr/>
              </a:pPr>
              <a:t>14</a:t>
            </a:fld>
            <a:endParaRPr lang="en-US" dirty="0"/>
          </a:p>
        </p:txBody>
      </p:sp>
      <p:sp>
        <p:nvSpPr>
          <p:cNvPr id="2" name="Rectangle 1"/>
          <p:cNvSpPr/>
          <p:nvPr/>
        </p:nvSpPr>
        <p:spPr>
          <a:xfrm>
            <a:off x="1" y="5210854"/>
            <a:ext cx="9143998" cy="923330"/>
          </a:xfrm>
          <a:prstGeom prst="rect">
            <a:avLst/>
          </a:prstGeom>
        </p:spPr>
        <p:txBody>
          <a:bodyPr wrap="square">
            <a:spAutoFit/>
          </a:bodyPr>
          <a:lstStyle/>
          <a:p>
            <a:pPr lvl="0" algn="ctr"/>
            <a:r>
              <a:rPr lang="en-US" sz="5400" dirty="0">
                <a:solidFill>
                  <a:schemeClr val="bg1">
                    <a:lumMod val="50000"/>
                  </a:schemeClr>
                </a:solidFill>
                <a:latin typeface="Arial Black"/>
                <a:cs typeface="Arial Black"/>
              </a:rPr>
              <a:t>QUESTIONS?</a:t>
            </a:r>
          </a:p>
        </p:txBody>
      </p:sp>
      <p:sp>
        <p:nvSpPr>
          <p:cNvPr id="7" name="Rectangle 6"/>
          <p:cNvSpPr/>
          <p:nvPr/>
        </p:nvSpPr>
        <p:spPr>
          <a:xfrm>
            <a:off x="0" y="257200"/>
            <a:ext cx="9143999" cy="707886"/>
          </a:xfrm>
          <a:prstGeom prst="rect">
            <a:avLst/>
          </a:prstGeom>
        </p:spPr>
        <p:txBody>
          <a:bodyPr wrap="square">
            <a:spAutoFit/>
          </a:bodyPr>
          <a:lstStyle/>
          <a:p>
            <a:pPr lvl="0" algn="ctr"/>
            <a:r>
              <a:rPr lang="en-US" sz="4000" b="1" cap="all" dirty="0">
                <a:latin typeface="Arial" panose="020B0604020202020204" pitchFamily="34" charset="0"/>
                <a:cs typeface="Arial" panose="020B0604020202020204" pitchFamily="34" charset="0"/>
              </a:rPr>
              <a:t>YAKAMA NATION &amp; WSDOT</a:t>
            </a:r>
          </a:p>
        </p:txBody>
      </p:sp>
      <p:grpSp>
        <p:nvGrpSpPr>
          <p:cNvPr id="9" name="Group 8"/>
          <p:cNvGrpSpPr/>
          <p:nvPr/>
        </p:nvGrpSpPr>
        <p:grpSpPr>
          <a:xfrm>
            <a:off x="1761254" y="1094340"/>
            <a:ext cx="5743699" cy="2004635"/>
            <a:chOff x="1518003" y="1094340"/>
            <a:chExt cx="5743699" cy="2004635"/>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217" t="24115" r="82757" b="10160"/>
            <a:stretch/>
          </p:blipFill>
          <p:spPr>
            <a:xfrm>
              <a:off x="1518003" y="1094340"/>
              <a:ext cx="1571031" cy="200463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5326" y="1610156"/>
              <a:ext cx="3706376" cy="838202"/>
            </a:xfrm>
            <a:prstGeom prst="rect">
              <a:avLst/>
            </a:prstGeom>
          </p:spPr>
        </p:pic>
      </p:grpSp>
      <p:sp>
        <p:nvSpPr>
          <p:cNvPr id="8" name="Rectangle 7"/>
          <p:cNvSpPr/>
          <p:nvPr/>
        </p:nvSpPr>
        <p:spPr>
          <a:xfrm>
            <a:off x="0" y="3099296"/>
            <a:ext cx="9144000" cy="1846659"/>
          </a:xfrm>
          <a:prstGeom prst="rect">
            <a:avLst/>
          </a:prstGeom>
        </p:spPr>
        <p:txBody>
          <a:bodyPr wrap="square">
            <a:spAutoFit/>
          </a:bodyPr>
          <a:lstStyle/>
          <a:p>
            <a:pPr lvl="0" algn="ctr"/>
            <a:r>
              <a:rPr lang="en-US" sz="6000" b="1" dirty="0">
                <a:latin typeface="+mj-lt"/>
                <a:cs typeface="Arial" panose="020B0604020202020204" pitchFamily="34" charset="0"/>
              </a:rPr>
              <a:t>Working together </a:t>
            </a:r>
            <a:br>
              <a:rPr lang="en-US" sz="3600" b="1" cap="all" dirty="0">
                <a:latin typeface="Arial" panose="020B0604020202020204" pitchFamily="34" charset="0"/>
                <a:cs typeface="Arial" panose="020B0604020202020204" pitchFamily="34" charset="0"/>
              </a:rPr>
            </a:br>
            <a:r>
              <a:rPr lang="en-US" sz="3600" b="1" baseline="50000" dirty="0">
                <a:latin typeface="Arial" panose="020B0604020202020204" pitchFamily="34" charset="0"/>
                <a:cs typeface="Arial" panose="020B0604020202020204" pitchFamily="34" charset="0"/>
              </a:rPr>
              <a:t>TO MAKE</a:t>
            </a:r>
            <a:r>
              <a:rPr lang="en-US" sz="5400" b="1" dirty="0">
                <a:latin typeface="Arial Narrow" panose="020B0606020202030204" pitchFamily="34" charset="0"/>
                <a:cs typeface="Arial" panose="020B0604020202020204" pitchFamily="34" charset="0"/>
              </a:rPr>
              <a:t>US 97</a:t>
            </a:r>
            <a:r>
              <a:rPr lang="en-US" sz="3600" b="1" baseline="50000" dirty="0">
                <a:latin typeface="Arial" panose="020B0604020202020204" pitchFamily="34" charset="0"/>
                <a:cs typeface="Arial" panose="020B0604020202020204" pitchFamily="34" charset="0"/>
              </a:rPr>
              <a:t>SAFER</a:t>
            </a:r>
            <a:endParaRPr lang="en-US" sz="2000" baseline="5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74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sp>
        <p:nvSpPr>
          <p:cNvPr id="3" name="Slide Number Placeholder 2"/>
          <p:cNvSpPr>
            <a:spLocks noGrp="1"/>
          </p:cNvSpPr>
          <p:nvPr>
            <p:ph type="sldNum" sz="quarter" idx="12"/>
          </p:nvPr>
        </p:nvSpPr>
        <p:spPr/>
        <p:txBody>
          <a:bodyPr/>
          <a:lstStyle/>
          <a:p>
            <a:pPr>
              <a:defRPr/>
            </a:pPr>
            <a:fld id="{07A1B390-8C00-49C7-BEED-470B249615B6}" type="slidenum">
              <a:rPr lang="en-US" smtClean="0"/>
              <a:pPr>
                <a:defRPr/>
              </a:pPr>
              <a:t>2</a:t>
            </a:fld>
            <a:endParaRPr lang="en-US" dirty="0"/>
          </a:p>
        </p:txBody>
      </p:sp>
      <p:sp>
        <p:nvSpPr>
          <p:cNvPr id="5" name="TextBox 4"/>
          <p:cNvSpPr txBox="1"/>
          <p:nvPr/>
        </p:nvSpPr>
        <p:spPr>
          <a:xfrm>
            <a:off x="457200" y="1572836"/>
            <a:ext cx="7828084" cy="3951851"/>
          </a:xfrm>
          <a:prstGeom prst="rect">
            <a:avLst/>
          </a:prstGeom>
          <a:noFill/>
          <a:ln w="25400">
            <a:noFill/>
          </a:ln>
        </p:spPr>
        <p:txBody>
          <a:bodyPr wrap="square" rtlCol="0">
            <a:spAutoFit/>
          </a:bodyPr>
          <a:lstStyle/>
          <a:p>
            <a:pPr marL="457200" indent="-457200">
              <a:lnSpc>
                <a:spcPct val="120000"/>
              </a:lnSpc>
              <a:spcAft>
                <a:spcPts val="600"/>
              </a:spcAft>
              <a:buFont typeface="Arial" panose="020B0604020202020204" pitchFamily="34" charset="0"/>
              <a:buChar char="•"/>
            </a:pPr>
            <a:r>
              <a:rPr lang="en-US" sz="3200" dirty="0"/>
              <a:t>Introduction</a:t>
            </a:r>
          </a:p>
          <a:p>
            <a:pPr marL="457200" indent="-457200">
              <a:lnSpc>
                <a:spcPct val="120000"/>
              </a:lnSpc>
              <a:spcAft>
                <a:spcPts val="600"/>
              </a:spcAft>
              <a:buFont typeface="Arial" panose="020B0604020202020204" pitchFamily="34" charset="0"/>
              <a:buChar char="•"/>
            </a:pPr>
            <a:endParaRPr lang="en-US" sz="800" dirty="0"/>
          </a:p>
          <a:p>
            <a:pPr marL="457200" indent="-457200">
              <a:lnSpc>
                <a:spcPct val="120000"/>
              </a:lnSpc>
              <a:spcAft>
                <a:spcPts val="600"/>
              </a:spcAft>
              <a:buFont typeface="Arial" panose="020B0604020202020204" pitchFamily="34" charset="0"/>
              <a:buChar char="•"/>
            </a:pPr>
            <a:r>
              <a:rPr lang="en-US" sz="3200" dirty="0"/>
              <a:t>Project updates and timeline</a:t>
            </a:r>
          </a:p>
          <a:p>
            <a:pPr marL="457200" indent="-457200">
              <a:lnSpc>
                <a:spcPct val="120000"/>
              </a:lnSpc>
              <a:spcAft>
                <a:spcPts val="600"/>
              </a:spcAft>
              <a:buFont typeface="Arial" panose="020B0604020202020204" pitchFamily="34" charset="0"/>
              <a:buChar char="•"/>
            </a:pPr>
            <a:endParaRPr lang="en-US" sz="800" dirty="0"/>
          </a:p>
          <a:p>
            <a:pPr marL="457200" indent="-457200">
              <a:lnSpc>
                <a:spcPct val="120000"/>
              </a:lnSpc>
              <a:spcAft>
                <a:spcPts val="600"/>
              </a:spcAft>
              <a:buFont typeface="Arial" panose="020B0604020202020204" pitchFamily="34" charset="0"/>
              <a:buChar char="•"/>
            </a:pPr>
            <a:r>
              <a:rPr lang="en-US" sz="3200" dirty="0"/>
              <a:t>Community engagement and roundabout education</a:t>
            </a:r>
          </a:p>
          <a:p>
            <a:pPr marL="457200" indent="-457200">
              <a:lnSpc>
                <a:spcPct val="120000"/>
              </a:lnSpc>
              <a:spcAft>
                <a:spcPts val="600"/>
              </a:spcAft>
              <a:buFont typeface="Arial" panose="020B0604020202020204" pitchFamily="34" charset="0"/>
              <a:buChar char="•"/>
            </a:pPr>
            <a:endParaRPr lang="en-US" sz="800" dirty="0"/>
          </a:p>
          <a:p>
            <a:pPr marL="457200" indent="-457200">
              <a:lnSpc>
                <a:spcPct val="120000"/>
              </a:lnSpc>
              <a:spcAft>
                <a:spcPts val="600"/>
              </a:spcAft>
              <a:buFont typeface="Arial" panose="020B0604020202020204" pitchFamily="34" charset="0"/>
              <a:buChar char="•"/>
            </a:pPr>
            <a:r>
              <a:rPr lang="en-US" sz="3200" dirty="0"/>
              <a:t>Next steps</a:t>
            </a:r>
          </a:p>
        </p:txBody>
      </p:sp>
    </p:spTree>
    <p:extLst>
      <p:ext uri="{BB962C8B-B14F-4D97-AF65-F5344CB8AC3E}">
        <p14:creationId xmlns:p14="http://schemas.microsoft.com/office/powerpoint/2010/main" val="46471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840"/>
            <a:ext cx="8229600" cy="1143000"/>
          </a:xfrm>
        </p:spPr>
        <p:txBody>
          <a:bodyPr/>
          <a:lstStyle/>
          <a:p>
            <a:r>
              <a:rPr lang="en-US" dirty="0"/>
              <a:t>Preliminary Design</a:t>
            </a:r>
            <a:br>
              <a:rPr lang="en-US" dirty="0"/>
            </a:br>
            <a:r>
              <a:rPr lang="en-US" dirty="0"/>
              <a:t>US 97 McDonald/Becker</a:t>
            </a:r>
          </a:p>
        </p:txBody>
      </p:sp>
      <p:sp>
        <p:nvSpPr>
          <p:cNvPr id="3" name="Slide Number Placeholder 2"/>
          <p:cNvSpPr>
            <a:spLocks noGrp="1"/>
          </p:cNvSpPr>
          <p:nvPr>
            <p:ph type="sldNum" sz="quarter" idx="12"/>
          </p:nvPr>
        </p:nvSpPr>
        <p:spPr/>
        <p:txBody>
          <a:bodyPr/>
          <a:lstStyle/>
          <a:p>
            <a:pPr>
              <a:defRPr/>
            </a:pPr>
            <a:fld id="{07A1B390-8C00-49C7-BEED-470B249615B6}" type="slidenum">
              <a:rPr lang="en-US" smtClean="0"/>
              <a:pPr>
                <a:defRPr/>
              </a:pPr>
              <a:t>3</a:t>
            </a:fld>
            <a:endParaRPr lang="en-US" dirty="0"/>
          </a:p>
        </p:txBody>
      </p:sp>
      <p:pic>
        <p:nvPicPr>
          <p:cNvPr id="5" name="Picture 4" descr="A high angle view of a race track&#10;&#10;Description automatically generated with low confidence">
            <a:extLst>
              <a:ext uri="{FF2B5EF4-FFF2-40B4-BE49-F238E27FC236}">
                <a16:creationId xmlns:a16="http://schemas.microsoft.com/office/drawing/2014/main" id="{C925BC4E-DA77-4A81-AB5D-14D86197C1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53840"/>
            <a:ext cx="9144000" cy="5139035"/>
          </a:xfrm>
          <a:prstGeom prst="rect">
            <a:avLst/>
          </a:prstGeom>
        </p:spPr>
      </p:pic>
    </p:spTree>
    <p:extLst>
      <p:ext uri="{BB962C8B-B14F-4D97-AF65-F5344CB8AC3E}">
        <p14:creationId xmlns:p14="http://schemas.microsoft.com/office/powerpoint/2010/main" val="87675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478"/>
            <a:ext cx="8229600" cy="1143000"/>
          </a:xfrm>
        </p:spPr>
        <p:txBody>
          <a:bodyPr/>
          <a:lstStyle/>
          <a:p>
            <a:r>
              <a:rPr lang="en-US" dirty="0"/>
              <a:t>Preliminary Design</a:t>
            </a:r>
            <a:br>
              <a:rPr lang="en-US" dirty="0"/>
            </a:br>
            <a:r>
              <a:rPr lang="en-US" dirty="0"/>
              <a:t>US 97 McDonald/Becker</a:t>
            </a:r>
          </a:p>
        </p:txBody>
      </p:sp>
      <p:sp>
        <p:nvSpPr>
          <p:cNvPr id="3" name="Slide Number Placeholder 2"/>
          <p:cNvSpPr>
            <a:spLocks noGrp="1"/>
          </p:cNvSpPr>
          <p:nvPr>
            <p:ph type="sldNum" sz="quarter" idx="12"/>
          </p:nvPr>
        </p:nvSpPr>
        <p:spPr/>
        <p:txBody>
          <a:bodyPr/>
          <a:lstStyle/>
          <a:p>
            <a:pPr>
              <a:defRPr/>
            </a:pPr>
            <a:fld id="{07A1B390-8C00-49C7-BEED-470B249615B6}" type="slidenum">
              <a:rPr lang="en-US" smtClean="0"/>
              <a:pPr>
                <a:defRPr/>
              </a:pPr>
              <a:t>4</a:t>
            </a:fld>
            <a:endParaRPr lang="en-US" dirty="0"/>
          </a:p>
        </p:txBody>
      </p:sp>
      <p:pic>
        <p:nvPicPr>
          <p:cNvPr id="5" name="Picture 4" descr="Diagram&#10;&#10;Description automatically generated">
            <a:extLst>
              <a:ext uri="{FF2B5EF4-FFF2-40B4-BE49-F238E27FC236}">
                <a16:creationId xmlns:a16="http://schemas.microsoft.com/office/drawing/2014/main" id="{1ADF92FF-531B-4745-86C9-758BE4A2C8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5739"/>
            <a:ext cx="9144000" cy="5139035"/>
          </a:xfrm>
          <a:prstGeom prst="rect">
            <a:avLst/>
          </a:prstGeom>
        </p:spPr>
      </p:pic>
    </p:spTree>
    <p:extLst>
      <p:ext uri="{BB962C8B-B14F-4D97-AF65-F5344CB8AC3E}">
        <p14:creationId xmlns:p14="http://schemas.microsoft.com/office/powerpoint/2010/main" val="190288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Roundabout: Timeline</a:t>
            </a:r>
          </a:p>
        </p:txBody>
      </p:sp>
      <p:sp>
        <p:nvSpPr>
          <p:cNvPr id="3" name="Slide Number Placeholder 2"/>
          <p:cNvSpPr>
            <a:spLocks noGrp="1"/>
          </p:cNvSpPr>
          <p:nvPr>
            <p:ph type="sldNum" sz="quarter" idx="12"/>
          </p:nvPr>
        </p:nvSpPr>
        <p:spPr/>
        <p:txBody>
          <a:bodyPr/>
          <a:lstStyle/>
          <a:p>
            <a:pPr>
              <a:defRPr/>
            </a:pPr>
            <a:fld id="{07A1B390-8C00-49C7-BEED-470B249615B6}" type="slidenum">
              <a:rPr lang="en-US" smtClean="0"/>
              <a:pPr>
                <a:defRPr/>
              </a:pPr>
              <a:t>5</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4626"/>
          <a:stretch/>
        </p:blipFill>
        <p:spPr>
          <a:xfrm>
            <a:off x="516766" y="2128438"/>
            <a:ext cx="8110469" cy="2818569"/>
          </a:xfrm>
          <a:prstGeom prst="rect">
            <a:avLst/>
          </a:prstGeom>
        </p:spPr>
      </p:pic>
    </p:spTree>
    <p:extLst>
      <p:ext uri="{BB962C8B-B14F-4D97-AF65-F5344CB8AC3E}">
        <p14:creationId xmlns:p14="http://schemas.microsoft.com/office/powerpoint/2010/main" val="123969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Progress</a:t>
            </a:r>
          </a:p>
        </p:txBody>
      </p:sp>
      <p:sp>
        <p:nvSpPr>
          <p:cNvPr id="3" name="Slide Number Placeholder 2"/>
          <p:cNvSpPr>
            <a:spLocks noGrp="1"/>
          </p:cNvSpPr>
          <p:nvPr>
            <p:ph type="sldNum" sz="quarter" idx="12"/>
          </p:nvPr>
        </p:nvSpPr>
        <p:spPr/>
        <p:txBody>
          <a:bodyPr/>
          <a:lstStyle/>
          <a:p>
            <a:pPr>
              <a:defRPr/>
            </a:pPr>
            <a:fld id="{07A1B390-8C00-49C7-BEED-470B249615B6}" type="slidenum">
              <a:rPr lang="en-US" smtClean="0"/>
              <a:pPr>
                <a:defRPr/>
              </a:pPr>
              <a:t>6</a:t>
            </a:fld>
            <a:endParaRPr lang="en-US" dirty="0"/>
          </a:p>
        </p:txBody>
      </p:sp>
      <p:sp>
        <p:nvSpPr>
          <p:cNvPr id="5" name="Content Placeholder 2"/>
          <p:cNvSpPr txBox="1">
            <a:spLocks/>
          </p:cNvSpPr>
          <p:nvPr/>
        </p:nvSpPr>
        <p:spPr>
          <a:xfrm>
            <a:off x="329226" y="1573768"/>
            <a:ext cx="3369471" cy="380989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Peer review complete </a:t>
            </a:r>
          </a:p>
          <a:p>
            <a:r>
              <a:rPr lang="en-US" sz="2000" dirty="0"/>
              <a:t>Environmental docs, waiting for cultural report to be complete.</a:t>
            </a:r>
          </a:p>
          <a:p>
            <a:r>
              <a:rPr lang="en-US" sz="2000" dirty="0"/>
              <a:t>Geotechnical investigation &amp; report nearly complete</a:t>
            </a:r>
          </a:p>
          <a:p>
            <a:r>
              <a:rPr lang="en-US" sz="2000" dirty="0"/>
              <a:t>Hydraulic design &amp; report nearly completion</a:t>
            </a:r>
          </a:p>
          <a:p>
            <a:r>
              <a:rPr lang="en-US" sz="2000" dirty="0"/>
              <a:t>Advertisement timeline April 2021</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2320" y="1613604"/>
            <a:ext cx="4894480" cy="3672451"/>
          </a:xfrm>
          <a:prstGeom prst="rect">
            <a:avLst/>
          </a:prstGeom>
        </p:spPr>
      </p:pic>
    </p:spTree>
    <p:extLst>
      <p:ext uri="{BB962C8B-B14F-4D97-AF65-F5344CB8AC3E}">
        <p14:creationId xmlns:p14="http://schemas.microsoft.com/office/powerpoint/2010/main" val="2260376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97 Corridor Timeline</a:t>
            </a:r>
          </a:p>
        </p:txBody>
      </p:sp>
      <p:sp>
        <p:nvSpPr>
          <p:cNvPr id="3" name="Slide Number Placeholder 2"/>
          <p:cNvSpPr>
            <a:spLocks noGrp="1"/>
          </p:cNvSpPr>
          <p:nvPr>
            <p:ph type="sldNum" sz="quarter" idx="12"/>
          </p:nvPr>
        </p:nvSpPr>
        <p:spPr/>
        <p:txBody>
          <a:bodyPr/>
          <a:lstStyle/>
          <a:p>
            <a:pPr>
              <a:defRPr/>
            </a:pPr>
            <a:fld id="{07A1B390-8C00-49C7-BEED-470B249615B6}" type="slidenum">
              <a:rPr lang="en-US" smtClean="0"/>
              <a:pPr>
                <a:defRPr/>
              </a:pPr>
              <a:t>7</a:t>
            </a:fld>
            <a:endParaRPr lang="en-US" dirty="0"/>
          </a:p>
        </p:txBody>
      </p:sp>
      <p:grpSp>
        <p:nvGrpSpPr>
          <p:cNvPr id="6" name="Group 5"/>
          <p:cNvGrpSpPr/>
          <p:nvPr/>
        </p:nvGrpSpPr>
        <p:grpSpPr>
          <a:xfrm>
            <a:off x="202728" y="1803115"/>
            <a:ext cx="8738544" cy="4530209"/>
            <a:chOff x="202728" y="1803115"/>
            <a:chExt cx="8738544" cy="4530209"/>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676" t="49609" r="51252" b="25945"/>
            <a:stretch/>
          </p:blipFill>
          <p:spPr>
            <a:xfrm>
              <a:off x="202728" y="1803115"/>
              <a:ext cx="8738544" cy="3000113"/>
            </a:xfrm>
            <a:prstGeom prst="rect">
              <a:avLst/>
            </a:prstGeom>
          </p:spPr>
        </p:pic>
        <p:sp>
          <p:nvSpPr>
            <p:cNvPr id="9" name="5-Point Star 8"/>
            <p:cNvSpPr/>
            <p:nvPr/>
          </p:nvSpPr>
          <p:spPr>
            <a:xfrm>
              <a:off x="4853355" y="3223846"/>
              <a:ext cx="474785" cy="474785"/>
            </a:xfrm>
            <a:prstGeom prst="star5">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C000"/>
                </a:solidFill>
              </a:endParaRPr>
            </a:p>
          </p:txBody>
        </p:sp>
        <p:sp>
          <p:nvSpPr>
            <p:cNvPr id="10" name="5-Point Star 9"/>
            <p:cNvSpPr/>
            <p:nvPr/>
          </p:nvSpPr>
          <p:spPr>
            <a:xfrm>
              <a:off x="4853355" y="3937331"/>
              <a:ext cx="474785" cy="474785"/>
            </a:xfrm>
            <a:prstGeom prst="star5">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C000"/>
                </a:solidFill>
              </a:endParaRPr>
            </a:p>
          </p:txBody>
        </p:sp>
        <p:grpSp>
          <p:nvGrpSpPr>
            <p:cNvPr id="11" name="Group 10"/>
            <p:cNvGrpSpPr/>
            <p:nvPr/>
          </p:nvGrpSpPr>
          <p:grpSpPr>
            <a:xfrm>
              <a:off x="7434657" y="5748549"/>
              <a:ext cx="1506615" cy="584775"/>
              <a:chOff x="333905" y="4851733"/>
              <a:chExt cx="1506615" cy="584775"/>
            </a:xfrm>
          </p:grpSpPr>
          <p:sp>
            <p:nvSpPr>
              <p:cNvPr id="12" name="5-Point Star 11"/>
              <p:cNvSpPr/>
              <p:nvPr/>
            </p:nvSpPr>
            <p:spPr>
              <a:xfrm>
                <a:off x="333905" y="4881039"/>
                <a:ext cx="474785" cy="474785"/>
              </a:xfrm>
              <a:prstGeom prst="star5">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C000"/>
                  </a:solidFill>
                </a:endParaRPr>
              </a:p>
            </p:txBody>
          </p:sp>
          <p:sp>
            <p:nvSpPr>
              <p:cNvPr id="13" name="Rectangle 12"/>
              <p:cNvSpPr/>
              <p:nvPr/>
            </p:nvSpPr>
            <p:spPr>
              <a:xfrm>
                <a:off x="773519" y="4851733"/>
                <a:ext cx="1067001" cy="584775"/>
              </a:xfrm>
              <a:prstGeom prst="rect">
                <a:avLst/>
              </a:prstGeom>
            </p:spPr>
            <p:txBody>
              <a:bodyPr wrap="square">
                <a:spAutoFit/>
              </a:bodyPr>
              <a:lstStyle/>
              <a:p>
                <a:r>
                  <a:rPr lang="en-US" sz="1600" b="1" cap="all" dirty="0">
                    <a:latin typeface="Arial Black"/>
                  </a:rPr>
                  <a:t>We are here</a:t>
                </a:r>
                <a:endParaRPr lang="en-US" sz="1050" dirty="0"/>
              </a:p>
            </p:txBody>
          </p:sp>
        </p:grpSp>
      </p:grpSp>
    </p:spTree>
    <p:extLst>
      <p:ext uri="{BB962C8B-B14F-4D97-AF65-F5344CB8AC3E}">
        <p14:creationId xmlns:p14="http://schemas.microsoft.com/office/powerpoint/2010/main" val="550256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97 Recent</a:t>
            </a:r>
            <a:br>
              <a:rPr lang="en-US" dirty="0"/>
            </a:br>
            <a:r>
              <a:rPr lang="en-US" dirty="0">
                <a:solidFill>
                  <a:srgbClr val="E78A0F"/>
                </a:solidFill>
              </a:rPr>
              <a:t>IMPROVEMENTS COMPLETED</a:t>
            </a:r>
          </a:p>
        </p:txBody>
      </p:sp>
      <p:sp>
        <p:nvSpPr>
          <p:cNvPr id="3" name="Slide Number Placeholder 2"/>
          <p:cNvSpPr>
            <a:spLocks noGrp="1"/>
          </p:cNvSpPr>
          <p:nvPr>
            <p:ph type="sldNum" sz="quarter" idx="12"/>
          </p:nvPr>
        </p:nvSpPr>
        <p:spPr/>
        <p:txBody>
          <a:bodyPr/>
          <a:lstStyle/>
          <a:p>
            <a:pPr>
              <a:defRPr/>
            </a:pPr>
            <a:fld id="{07A1B390-8C00-49C7-BEED-470B249615B6}" type="slidenum">
              <a:rPr lang="en-US" smtClean="0"/>
              <a:pPr>
                <a:defRPr/>
              </a:pPr>
              <a:t>8</a:t>
            </a:fld>
            <a:endParaRPr lang="en-US" dirty="0"/>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0952"/>
          <a:stretch/>
        </p:blipFill>
        <p:spPr>
          <a:xfrm>
            <a:off x="4355123" y="1598447"/>
            <a:ext cx="4555770" cy="3410711"/>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9810" r="5014"/>
          <a:stretch/>
        </p:blipFill>
        <p:spPr>
          <a:xfrm>
            <a:off x="254984" y="1598448"/>
            <a:ext cx="3849920" cy="3414157"/>
          </a:xfrm>
          <a:prstGeom prst="rect">
            <a:avLst/>
          </a:prstGeom>
          <a:ln w="25400">
            <a:noFill/>
          </a:ln>
        </p:spPr>
      </p:pic>
      <p:sp>
        <p:nvSpPr>
          <p:cNvPr id="18" name="Rounded Rectangle 17"/>
          <p:cNvSpPr/>
          <p:nvPr/>
        </p:nvSpPr>
        <p:spPr>
          <a:xfrm>
            <a:off x="348922" y="5281155"/>
            <a:ext cx="3662044" cy="835590"/>
          </a:xfrm>
          <a:prstGeom prst="roundRect">
            <a:avLst/>
          </a:prstGeom>
          <a:solidFill>
            <a:schemeClr val="accent6"/>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348922" y="5332253"/>
            <a:ext cx="3662044" cy="7844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000" dirty="0">
                <a:solidFill>
                  <a:schemeClr val="bg1"/>
                </a:solidFill>
              </a:rPr>
              <a:t>Advanced Detection Signage SR 97 Lateral 1 Road.</a:t>
            </a:r>
          </a:p>
        </p:txBody>
      </p:sp>
      <p:sp>
        <p:nvSpPr>
          <p:cNvPr id="20" name="Rounded Rectangle 19"/>
          <p:cNvSpPr/>
          <p:nvPr/>
        </p:nvSpPr>
        <p:spPr>
          <a:xfrm>
            <a:off x="4560635" y="5281154"/>
            <a:ext cx="4152900" cy="835591"/>
          </a:xfrm>
          <a:prstGeom prst="roundRect">
            <a:avLst/>
          </a:prstGeom>
          <a:solidFill>
            <a:schemeClr val="accent6"/>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Content Placeholder 2"/>
          <p:cNvSpPr txBox="1">
            <a:spLocks/>
          </p:cNvSpPr>
          <p:nvPr/>
        </p:nvSpPr>
        <p:spPr>
          <a:xfrm>
            <a:off x="4560635" y="5332253"/>
            <a:ext cx="4152900" cy="71415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solidFill>
                  <a:schemeClr val="bg1"/>
                </a:solidFill>
              </a:rPr>
              <a:t>Advanced Detection Signage </a:t>
            </a:r>
            <a:br>
              <a:rPr lang="en-US" sz="2000" dirty="0">
                <a:solidFill>
                  <a:schemeClr val="bg1"/>
                </a:solidFill>
              </a:rPr>
            </a:br>
            <a:r>
              <a:rPr lang="en-US" sz="2000" dirty="0">
                <a:solidFill>
                  <a:schemeClr val="bg1"/>
                </a:solidFill>
              </a:rPr>
              <a:t>SR 97 </a:t>
            </a:r>
            <a:r>
              <a:rPr lang="en-US" sz="2000" dirty="0" err="1">
                <a:solidFill>
                  <a:schemeClr val="bg1"/>
                </a:solidFill>
              </a:rPr>
              <a:t>Pogressive</a:t>
            </a:r>
            <a:r>
              <a:rPr lang="en-US" sz="2000" dirty="0">
                <a:solidFill>
                  <a:schemeClr val="bg1"/>
                </a:solidFill>
              </a:rPr>
              <a:t> Road.</a:t>
            </a:r>
          </a:p>
        </p:txBody>
      </p:sp>
    </p:spTree>
    <p:extLst>
      <p:ext uri="{BB962C8B-B14F-4D97-AF65-F5344CB8AC3E}">
        <p14:creationId xmlns:p14="http://schemas.microsoft.com/office/powerpoint/2010/main" val="91329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WSDOT &amp; TTSC Partnership</a:t>
            </a:r>
            <a:br>
              <a:rPr lang="en-US" dirty="0"/>
            </a:br>
            <a:endParaRPr lang="en-US" dirty="0"/>
          </a:p>
        </p:txBody>
      </p:sp>
      <p:sp>
        <p:nvSpPr>
          <p:cNvPr id="3" name="Slide Number Placeholder 2"/>
          <p:cNvSpPr>
            <a:spLocks noGrp="1"/>
          </p:cNvSpPr>
          <p:nvPr>
            <p:ph type="sldNum" sz="quarter" idx="12"/>
          </p:nvPr>
        </p:nvSpPr>
        <p:spPr/>
        <p:txBody>
          <a:bodyPr/>
          <a:lstStyle/>
          <a:p>
            <a:pPr>
              <a:defRPr/>
            </a:pPr>
            <a:fld id="{07A1B390-8C00-49C7-BEED-470B249615B6}" type="slidenum">
              <a:rPr lang="en-US" smtClean="0"/>
              <a:pPr>
                <a:defRPr/>
              </a:pPr>
              <a:t>9</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881216"/>
            <a:ext cx="9140800" cy="4611660"/>
          </a:xfrm>
          <a:prstGeom prst="rect">
            <a:avLst/>
          </a:prstGeom>
        </p:spPr>
      </p:pic>
      <p:pic>
        <p:nvPicPr>
          <p:cNvPr id="1026" name="Picture 2" descr="Wall of Fame - Digital Tribute - Bring your legacy to life!">
            <a:extLst>
              <a:ext uri="{FF2B5EF4-FFF2-40B4-BE49-F238E27FC236}">
                <a16:creationId xmlns:a16="http://schemas.microsoft.com/office/drawing/2014/main" id="{46B98C49-7102-4CDB-81C4-58BBDB3E8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 y="846138"/>
            <a:ext cx="914400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83416"/>
      </p:ext>
    </p:extLst>
  </p:cSld>
  <p:clrMapOvr>
    <a:masterClrMapping/>
  </p:clrMapOvr>
</p:sld>
</file>

<file path=ppt/theme/theme1.xml><?xml version="1.0" encoding="utf-8"?>
<a:theme xmlns:a="http://schemas.openxmlformats.org/drawingml/2006/main" name="WSDOT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S 97 - June 2017 Yakama Nation Safety Committee Presentation.potx" id="{B146FF92-989D-41DD-86AD-C7ED113FA724}" vid="{BF34CCA5-BF5E-406F-B4F1-2A58267ECE81}"/>
    </a:ext>
  </a:extLst>
</a:theme>
</file>

<file path=ppt/theme/theme2.xml><?xml version="1.0" encoding="utf-8"?>
<a:theme xmlns:a="http://schemas.openxmlformats.org/drawingml/2006/main" name="WSDOT 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S 97 - June 2017 Yakama Nation Safety Committee Presentation.potx" id="{B146FF92-989D-41DD-86AD-C7ED113FA724}" vid="{A208E525-A13A-47A0-A09F-3D86FD53A0A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70AD47"/>
    </a:accent1>
    <a:accent2>
      <a:srgbClr val="5B9BD5"/>
    </a:accent2>
    <a:accent3>
      <a:srgbClr val="A5A5A5"/>
    </a:accent3>
    <a:accent4>
      <a:srgbClr val="FFC000"/>
    </a:accent4>
    <a:accent5>
      <a:srgbClr val="4472C4"/>
    </a:accent5>
    <a:accent6>
      <a:srgbClr val="ED7D3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US 97 - June 2017 Yakama Nation Safety Committee Presentation</Template>
  <TotalTime>31780</TotalTime>
  <Words>393</Words>
  <Application>Microsoft Office PowerPoint</Application>
  <PresentationFormat>On-screen Show (4:3)</PresentationFormat>
  <Paragraphs>80</Paragraphs>
  <Slides>14</Slides>
  <Notes>5</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Arial Black</vt:lpstr>
      <vt:lpstr>Arial Narrow</vt:lpstr>
      <vt:lpstr>Calibri</vt:lpstr>
      <vt:lpstr>WSDOT_PPT_TEMPLATE</vt:lpstr>
      <vt:lpstr>WSDOT CONTENT SLIDES</vt:lpstr>
      <vt:lpstr>PowerPoint Presentation</vt:lpstr>
      <vt:lpstr>Presentation Overview</vt:lpstr>
      <vt:lpstr>Preliminary Design US 97 McDonald/Becker</vt:lpstr>
      <vt:lpstr>Preliminary Design US 97 McDonald/Becker</vt:lpstr>
      <vt:lpstr>First Roundabout: Timeline</vt:lpstr>
      <vt:lpstr>Current Progress</vt:lpstr>
      <vt:lpstr>US 97 Corridor Timeline</vt:lpstr>
      <vt:lpstr>US 97 Recent IMPROVEMENTS COMPLETED</vt:lpstr>
      <vt:lpstr>WSDOT &amp; TTSC Partnership </vt:lpstr>
      <vt:lpstr>Community Engagement</vt:lpstr>
      <vt:lpstr>What does the community think about roundabouts?</vt:lpstr>
      <vt:lpstr>US 97 Toppenish to Union Gap Online Open House </vt:lpstr>
      <vt:lpstr>Learn about US 97 improvements</vt:lpstr>
      <vt:lpstr>PowerPoint Presentation</vt:lpstr>
    </vt:vector>
  </TitlesOfParts>
  <Company>WSDOT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Fleming, Robert</dc:creator>
  <cp:lastModifiedBy>Derrey, Summer</cp:lastModifiedBy>
  <cp:revision>728</cp:revision>
  <cp:lastPrinted>2020-02-20T01:19:39Z</cp:lastPrinted>
  <dcterms:created xsi:type="dcterms:W3CDTF">2017-06-15T19:50:02Z</dcterms:created>
  <dcterms:modified xsi:type="dcterms:W3CDTF">2021-03-19T15:20:49Z</dcterms:modified>
</cp:coreProperties>
</file>